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వెరువనేల మనసా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Veruvanela Manasaa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నమ్మిక - నెమ్మది 317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Nammika - Nemmadi 317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వెరువనేల మనసా - క్రీస్తుని - వేండవే నా మనసా = యిరుకునం బడి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వేళలోం క్రీస్తుని - చరణము చేరువ - జేరిన సుఖ మది ||వెరువ||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Veruvanela Manasaa - Kreesthuni - Vendave Naa Manasaa = Yirukunan Badi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Velalon Kreesthuni - Charanamu Cheruva - Jerina Sukha Madi ||Veruva||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శోధన కాలమునం - క్రీస్తుని - బోధకు చెవి నిమ్మా = సాధించెడుసా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తానుని వల మరి - ఛేదించెడు నింకం - బెదరకు ||వెరువ||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Shodhana Kaalamunan - Kreesthuni - Bodhaku Chevi Nimmaa = Saadhinchedusaa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Thaanuni Vala Mari - Chhedinchedu Ningkan - Bedaraku ||Veruva||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స్త్రీ వచ్చి - పరిమళ తైలము తాం దెచ్చి = పాప మెడలు నని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తనలో - క్రీస్తుని - భజించెను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Sthree Vachchi - Parimala Thailamu Thaan Dechchi = Paapa Medalu Nani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Thanalo - Kreesthuni - Bhajinchenu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గ్రుడ్డివాడు నిలిచి - మార్గము - బడ్డ యేసుని బిలచి = చెడ్డవాడనని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చేయివిడువకు మన - దొడ్డ క్రీస్తు నొసంగెను ||వెరువ||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Gruddivaadu Nilichi - Maargamu - Badda Yesuni Bilachi = Cheddavaadanani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Cheyividuvaku Mana - Dodda Kreesthu Nosanggenu ||Veruva||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గాసి బడుచు రోగి - యగు చెలి - యాశచేత వచ్చి = వాసిగ యేసుని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వస్త్రమంటి సుఖ - వాసి యయ్యె ప్రభు - యేసుని కృపచే ||వెరువ||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Gaasi Baduchu Rogi - Yagu Cheli - Yaashachetha Vachchi = Vaasiga Yesuni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Vasthramanti Sukha - Vaasi Yayye Prabhu - Yesuni Krupache ||Veruva||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లాజరుండు మృతుడై - - ౪ సమాధికి వచ్చి = లాజరా యని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బల్మరుణను బిలువంగ - రాజిల - బ్రాణాన్వితుందై వెరువ||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Laajarundu Mruthudai - - 4 Samaadhiki Vachchi = Laajaraa Yani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Balmarunanu Biluvangga - Raajila - Braanaanvithundai Veruva||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_పరిసయ్యునిలోని - భావము - ప్రభు తాం గనుంగొనుచుం = తిరిగి పొమ్ము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- దురితము వెడలెను - వెరువకు మని యాదరముగ బలికెను ||వెరువ||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_Parisayyuniloni - Bhaavamu - Prabhu Thaan Ganunggonuchun = Thirigi Pommu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- Durithamu Vedalenu - Veruvaku Mani Yaadaramuga Balikenu ||Veruva||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కన్నులు *కూడుకొనినవాడు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Kannulu *Koodukoninavaadu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2026-08-11T18:44:11Z</dcterms:created>
  <dcterms:modified xsi:type="dcterms:W3CDTF">2026-08-11T18:44:11Z</dcterms:modified>
</cp:coreProperties>
</file>