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ఆడెదన్ పాడెదన్ – యేసునే స్తుతించెదన్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Aadedan Paadedan – Yesune Sthuthinchedan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ఆడెదన్ పాడెదన్ – యేసునే స్తుతించెదన్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ఆయననే ఆరాధించెదన్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Aadedan Paadedan – Yesune Sthuthinchedan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Aayanane Aaraadhinchedan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పాడెదన్ దిన్ తనన దిన్ తనన దిన్ తనన 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పాడెదన్ దిన్ తనన దిన్ తనన దిన్ తనన 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Paadedan Din Thanana Din Thanana Din Thanana 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Paadedan Din Thanana Din Thanana Din Thanana 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అల్లలల్లల్లల్లా హే లాలాలాలా...........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Allalallallallaa He Laalaalaalaa........... (4)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2026-08-24T10:17:55Z</dcterms:created>
  <dcterms:modified xsi:type="dcterms:W3CDTF">2026-08-24T10:17:55Z</dcterms:modified>
</cp:coreProperties>
</file>