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చిరుగాలి వీచినా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Chirugaali Veechinaa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చిరుగాలి వీచినా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నిన్నె చాటదా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Chirugaali Veechinaa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Ninne Chaatadaa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పెనుగాలి రేగినా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నిన్నె చూపదా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Penugaali Reginaa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Ninne Choopadaa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పడే చినుకు జల్లు కూడా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చూపునే (2)   ||చిరు||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Dooraanunna Ningilo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Meghaalenno Kammeno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దూరానున్న నింగిలో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మేఘాలెన్ని కమ్మెనో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Needu Dhyaaname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Jeevaadhaaramaayegaa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పదాలల్లి నా హృదిలో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వివరించే నీ ప్రేమనే (2)   ||చిరు||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Pade Paadi Nee Krupalan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Vivarinthun Naa Yesuvaa (2)      ||Chiru||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నీదు ధ్యానమే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జీవాధార మాయెగా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పదే పాడి నీ కృపలన్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వివరింతున్ నా యేసువా (2)   ||చిరు||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2026-02-25T09:28:36Z</dcterms:created>
  <dcterms:modified xsi:type="dcterms:W3CDTF">2026-02-25T09:28:36Z</dcterms:modified>
</cp:coreProperties>
</file>