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నే నిన్ను నమ్మి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 Ninnu Nammi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నే నిన్ను నమ్మి నిన్నాశ్రయించినాను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నరులేమి చేయగలరు భయమేమి లేదు నాకు (2)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 Ninnu Nammi Ninnaashrayinchinaanu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Narulemi Cheyagalaru Bhayamemi Ledu Naaku (2)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గర్విష్టులైన వారు నాతో పోరాడుచుండ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మాటకెల్ల వారు పర భావమెంచుచుండ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Garvishtulaina Vaaru Naatho Poraaduchunda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Maatakella Vaaru Para Bhaavamenchuchunda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నా ప్రక్కనుండి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తప్పించినావు (2)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Naa Prakkanundi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Thappinchinaavu (2)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నన్నాదుకొంటి నీవు నన్నాదరించినావు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కొన్నావు నీవు నన్ను మన్నించినావు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Nannaadukonti Neevu Nannaadarinchinaavu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Konnaavu Neevu Nannu Manninchinaavu Neevu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ఎన్నాళ్ళు బ్రతికియున్నా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సేవింతు దేవా (2)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Brathikiyunnaa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Sevinthu Devaa (2)        ||Prabhuvaa||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2026-02-25T09:22:26Z</dcterms:created>
  <dcterms:modified xsi:type="dcterms:W3CDTF">2026-02-25T09:22:26Z</dcterms:modified>
</cp:coreProperties>
</file>