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నీకే జయం జయము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Neeke Jayam Jayamu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భువిపైన (2) 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Bhuvipaina (2)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స్వర్గం వెళ్ళి గొప్ప స్వాగతమొందెన్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కుడిప్రక్కన ఆయన కూర్చుండెన్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Swargam Velli Goppa Swaagathamonden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Kudi Prakkana Aayana Koorchunden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 రాజై ప్రభువుల ప్రభువై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పొందె అధికారము – పరలోకముపై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 Raajai Prabhuvula Prabhuvai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Ponde Adhikaaramu – Paralokamupai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భువిపైన (2) 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Bhuvipaina (2)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రూపమునకు మార్పు నిష్ట-మాయె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సృష్టికంటె ముందు తానే సంకల్పించె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Roopamunaku Maarpu Nishtamaaye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Srushtikante Mundu Thaane Sankalpinche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దుఃఖము నుండి – మనం తప్పించుకొని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రూపము నొంది – తనతో నుండెదం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Dukhamu Nundi – Manam Thappinchukoni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Roopamu Nondi – Thanatho Nundedam (2)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భువిపైన (2) 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Bhuvipaina (2)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నీకే జయం జయము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లోక పాలకుడవు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Neeke Jayam Jayamu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Loka Paalakudavu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సృష్టికి సృష్టికర్తవు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సర్వలోక రక్షకుడవు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Srushtiki Srushtikarthavu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Loka Rakshakudavu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జై జై అనుచు నీకే పాడెదం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Jai Jai Anuchu Neeke Paadedam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జన్మించె జగమున మానవ రూపములో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ప్రాయశ్చిత్తముకై తానే బలియాయె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Janminche Jagamuna Maanava Roopamulo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Praayaschitthamukai Thaane Baliyaaye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పాపియైన మాన-వుని రక్షింప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నెక్కి తన ప్రాణము నిచ్చెన్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Paapiyaina Maana-vuni Rakshimpa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Nekki Thana Praanamu Nichchen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భువిపైన (2) 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Bhuvipaina (2)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 ద్వారా – అంతమాయె బలులు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సమాధి సర్వం కప్పెన్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 Dwaaraa – Anthamaaye Balulu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Samaadhi Sarvam Kappen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తిరిగి లేచుటచే సర్వం నూతనమాయె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సంపూర్ణముగ ఓడిపోయె మృత్యు సమాధి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Thirigi Lechutache Sarvam Noothanamaaye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Sampoornamuga Odipoye Mruthyu Samaadhi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2026-02-25T09:33:00Z</dcterms:created>
  <dcterms:modified xsi:type="dcterms:W3CDTF">2026-02-25T09:33:00Z</dcterms:modified>
</cp:coreProperties>
</file>