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నేడు మీరు కోరుకొనుడి, మీ రెవరిని సేవించెదరో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Nedu Meeru Korukonudi, Mee Revarini Sevinchedaro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నేడు మీరు కోరుకొనుడి, మీ రెవరిని సేవించెదరో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Nedu Meeru Korukonudi, Mee Revarini Sevinchedaro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మేము ప్రభుని సేవించెదము, మన ప్రభుని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Memu Prabhuni Sevinchedamu, Mana Prabhuni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2026-08-11T18:47:16Z</dcterms:created>
  <dcterms:modified xsi:type="dcterms:W3CDTF">2026-08-11T18:47:16Z</dcterms:modified>
</cp:coreProperties>
</file>