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అంధకారమే నన్ను చుట్టుముట్టినా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భయమే నన్ను వేధించినా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Andhakaarame Nannu Chuttumuttinaa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Bhayame Nannu Vedhinchinaa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భయపడను నే దిగులు చెందను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నిస్సి నా తోడు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Bhayapadanu Ne Digulu Chendanu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Nissi Naa Thodu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ప్రేమించువారిని తప్పించువాడా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నిన్నెరిగిన వారిని ఘనపరచువాడా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Preminchuvaarini Thappinchuvaadaa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Ninnerigina Vaarini Ghanaparachuvaadaa (4)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యుద్ధము జయించి లేవనెత్తువాడా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వెంబడి కృప చూపించువాడా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Yuddhamu Jayinchi Levanetthuvaadaa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Vembadi Krupa Choopinchuvaadaa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భయపడను నే దిగులు చెందను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షాలోం నా తోడు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Bhayapadanu Ne Digulu Chendanu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Shaalom Naa Thodu Neeve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మహోన్నతుడా నీ చాటున నే నివసించెదను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సర్వశక్తుడా నీ నీడలో నే విశ్రమించెదను 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Mahonnathudaa Nee Chaatuna Ne Nivasinchedanu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Sarvashakthudaa Nee Needalo Ne Vishraminchedanu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బలవంతుడా నీ సన్నిధినే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ఆశ్రయించెదా అనుదినము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Balavanthudaa Nee Sannidhine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Aashrayinchedaa Anudinamu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రాత్రివేళ కలుగు భయముకైనా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పగటిలో ఎగిరే బాణముకైనా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Raathrivela Kalugu Bhayamukainaa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Pagatilo Egire Baanamukainaa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చీకటిలో సంచరించు తెగులుకైనా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దినమెల్లా వేధించు వ్యాధికైనా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Cheekatilo Sancharinchu Thegulukainaa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Dinamellaa Vedhinchu Vyaadhikainaa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భయపడను నే దిగులు చెందను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రాఫా నా తోడు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Bhayapadanu Ne Digulu Chendanu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Raaphaa Naa Thodu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వేయిమంది నా ప్రక్క పడిపోయినా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పదివేలు నా చుట్టు కులిననూ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Veyimandi Naa Prakka Padipoyinaa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Padivelu Naa Chuttu Kulinanoo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2026-08-20T00:07:14Z</dcterms:created>
  <dcterms:modified xsi:type="dcterms:W3CDTF">2026-08-20T00:07:14Z</dcterms:modified>
</cp:coreProperties>
</file>