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ప్రబలముగనే ప్రస్తుతించెద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Prabalamugane Prasthuthincheda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ప్రబలముగనే - ప్రస్తుతించెద - ప్రభుని కృపలన్ని - ప్రతి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- ప్రచురపరచెద - ప్రభుడ నా విభుడా ||ప్ర||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Prabalamugane - Prasthuthincheda - Prabhuni Krupalanni - Prathi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- Prachuraparacheda - Prabhuda Naa Vibhudaa ||Pra||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పొందగోరి నా - యందు నిలిచిన - బంధుమిత్రుడవు = మందమతి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 - నందమొసగిన - మహిమతేజుడవు ||ప్ర||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Pondagori Naa - Yandu Nilichina - Bandhumithrudavu = Mandamathi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 - Nandamosagina - Mahimathejudavu ||Pra||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చింతదీర్చి నా - భ్రాంతి మార్చితి - ఎంత వింతదియో = స్వాంతమున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- శాంతిగూర్చితి - ఎంత కరుణదియో ||ప్ర||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Chinthadeerchi Naa - Bhraanthi Maarchithi - Entha Vinthadiyo = Svaanthamuna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- Shaanthigoorchithi - Entha Karunadiyo ||Pra||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నీతి కరపిన - జాతి మరపిన - ఖ్యాతి యేసునిదే = నీరసుడ నను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గారవించిన నీతిరాజితడే ||ప్ర||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Neethi Karapina - Jaathi Marapina - Khyaathi Yesunide = Neerasuda Nanu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Gaaravinchina Neethiraajithade ||Pra||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జీవమిచ్చిన - చావవచ్చిన - దేవసుత నీవే = జీవదాయక - బ్రోవా 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జాలమేలనురా ||ప్ర||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Jeevamichchina - Chaavavachchina - Devasutha Neeve = Jeevadaayaka - Brovaa 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Jaalamelanuraa ||Pra||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నిమిషనిమిషము - నిను భజించెద - నెమ్మనంబునను = శమదమాది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సుగుణశోభిత - సమ్మతిని నిమ్మా ||ప్ర||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Nimishanimishamu - Ninu Bhajincheda - Nemmanambunanu = Shamadamaadi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Sugunashobhitha - Sammathini Nimmaa ||Pra||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2026-08-11T18:41:22Z</dcterms:created>
  <dcterms:modified xsi:type="dcterms:W3CDTF">2026-08-11T18:41:22Z</dcterms:modified>
</cp:coreProperties>
</file>