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యేసొసంగె గొప్ప యాజ్ఞను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Yesosangge Goppa Yaagnanu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 సొసంగె గొప్ప యాజ్ఞను - తన శిష్యులకును - యేసొసంగె గొప్ప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యాజ్ఞను = దాసులునుగం జేయ బోయి - ధరణిమోంది రాష్ట్రములకు - 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Sosangge Goppa Yaagnanu - Thana Shishyulakunu - Yesosangge Goppa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Yaagnanu = Daasulunugan Jeya Boyi - Dharanimondi Raashtramulaku - 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సను బాప్తిస్మ మిచ్చి -నా సుబోధ నేర్పుండనుచు ||యేసొసంగె||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Sanu Baapthisma Michchi -Naa Subodha Nerpundanuchu ||Yesosangge||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జనక కుమారాత్మల పేర - బాప్తిస్మ మియ్యం - చనుడు మిరు సకల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దిశలను = తనయు లైనం తల్లులైనం - తండ్రులైనం బొందవచ్చుం. - దగిన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Janaka Kumaaraathmala Pera - Baapthisma Miyyan - Chanudu Miru Sakala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Dishalanu = Thanayu Lainan Thallulainan - Thandrulainan Bondavachchun. - Dagina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రీతి దాని నిపుడు - తండ్రియైన దైవ కృపను ||యేసొసంగె||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Reethi Daani Nipudu - Thandriyaina Daiva Krupanu ||Yesosangge||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బాలు రెల్ల బొందవచ్చును - బాప్తిస్మ మిపుడు - జాలిం జూపు క్రీస్తు సెలవున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బాలు రందుం బ్రేమ నుంచి - ప్రభువు పిలుచు వారి నెల్లం జాల మేలు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Baalu Rella Bondavachchunu - Baapthisma Mipudu - Jaalin Joopu Kreesthu Selavuna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Baalu Randun Brema Nunchi - Prabhuvu Piluchu Vaari Nellan Jaala Melu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సేయ గోరి - సకల కాలముల యందు ||యేసొసంగె!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Seya Gori - Sakala Kaalamula Yandu ||Yesosangge!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_పొందవలయు బాప్తిస్మము - శుద్దాత్మ చేత - విందుం గలుగు మనుజు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లందరు = మంద బుద్ది విడిచి పెట్టి - మహిమ గల్గు దేవు గొల్వ - 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_Pondavalayu Baapthismamu - Shuddaathma Chetha - Vindun Galugu Manuju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Landaru = Manda Buddi Vidichi Petti - Mahima Galgu Devu Golva - Nandamu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గను లేచి రండి - హర్ష పూర్చ్ణు లగుచు మిరు ||యేసొసంగె||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Ganu Lechi Randi - Harsha Poorchnu Laguchu Miru ||Yesosangge||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2026-08-11T18:43:11Z</dcterms:created>
  <dcterms:modified xsi:type="dcterms:W3CDTF">2026-08-11T18:43:11Z</dcterms:modified>
</cp:coreProperties>
</file>