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భయపడవా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Bhayapadavaa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భయపడవా మానవా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దేవునికి భయపడవా మానవా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Bhayapadavaa Maanavaa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Devuniki Bhayapadavaa Maanavaa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పాపాన్ని విడువుమా – ప్రభు చెంత చేరుమా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నీవు శరణు వేడుమా (2)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Paapaanni Viduvumaa – Prabhu Chentha Cherumaa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Neevu Sharanu Vedumaa (2)  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 మంత్రసానుల గమనించితివా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రాజాజ్ఞను సైతము అతిక్రమించిరి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Aigupthu Manthrasaanula Gamaninchithivaa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Raajaagnanu Saithamu Athikraminchiri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విధేయత చూపిరి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వంశాభివృద్ధిని పొందిరి (2)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Vidheyatha Choopiri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Vamshaabhivrudhdhini Pondiri (2)   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నినెవె ప్రజలను గమనించితివా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మాటకు లోబడినారు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Neeneve Prajalanu Gamaninchithivaa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Maataku Lobadinaaru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 విడిచి ఉపవాసముండి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ప్రార్థించి ప్రభు దీవెన పొందిరి (2)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Paapamunu Vidichi Upavaasamundi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Praarthinchi Prabhu Deevena Pondiri (2)       ||Devuniki||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2026-02-25T09:16:34Z</dcterms:created>
  <dcterms:modified xsi:type="dcterms:W3CDTF">2026-02-25T09:16:34Z</dcterms:modified>
</cp:coreProperties>
</file>