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మనసా నీకిది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Manasaa Neekidi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మనసా నీకిది తెలుసా-మానవ జీవిత వరసా - మానని రభస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1[మనసా||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Manasaa Neekidi Thelusaa-Maanava Jeevitha Varasaa - Maanani Rabhasa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1[Manasaa||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ప్రేమామయుడు - యేసుని శుభకర నామమందు మోక్షము దొరుకును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విశ్వసించి పరలోక (ప్రేమను - నిత్యము పొందుట నీ ||మనసా||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Premaamayudu - Yesuni Shubhakara Naamamandu Mokshamu Dorukunu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Vishvasinchi Paraloka (Premanu - Nithyamu Ponduta Nee ||Manasaa||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శాప భారములన్నిటిని - పారద్రోల వ్రేలాడే సిలువపై - పుణ్య రక్త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ధారలు కార్చిన - గణ్యుడు యేసేనీ శరణ్యం || మనసా||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Shaapa Bhaaramulannitini - Paaradrola Vrelaade Siluvapai - Punya Raktha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Dhaaralu Kaarchina - Ganyudu Yesenee Sharanyan || Manasaa||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2026-08-11T18:46:35Z</dcterms:created>
  <dcterms:modified xsi:type="dcterms:W3CDTF">2026-08-11T18:46:35Z</dcterms:modified>
</cp:coreProperties>
</file>