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తగ్గాలి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Thaggaali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తగ్గాలి యేసు – నీవే హెచ్చాలి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పూర్తిగా మరుగై – నీవే కనబడాలి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Thaggaali Yesu – Neeve Hechchaali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Poorthigaa Marugai – Neeve Kanabadaali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నా ప్రార్థన – నీ చిత్తము (2)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Naa Praarthana – Nee Chitthamu (2) 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యేసుతో కూడా సిలువ వేయబడాలి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స్వార్ధ్య జీవితమంతా లయమైపోవాలి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Yesutho Koodaa Siluva Veyabadaali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Swaardhya Jeevithamanthaa Layamaipovaali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స్వభావము నాలో అధికమౌతు ఉండాలి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జీవము నాలో అభివృద్ధి చెందాలి (2)      ||ఇదియే||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Swabhaavamu Naalo Adhikamauthu Undaali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Jeevamu Naalo Abhivruddhi Chendaali (2)        ||Idiye||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ఆదాము పాపము నాలో వసియించియుండగా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రక్తమే దాని నశియింప చేయును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Aadaamu Paapamu Naalo Vasiyinchiyundagaa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Rakthame Daani Nashiyimpa Cheyunu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ఆటంకమేమియు లేక జీవధారలుండాలి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 జీవము నాలో నింపబడుతు పోవాలి (2)      ||ఇదియే||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Aatankamemiyu Leka Jeevadhaaralundaali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Jeevamu Naalo Nimpabaduthu Povaali (2)        ||Idiye||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2026-02-25T09:22:42Z</dcterms:created>
  <dcterms:modified xsi:type="dcterms:W3CDTF">2026-02-25T09:22:42Z</dcterms:modified>
</cp:coreProperties>
</file>