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పుట్టె యేసుడు నేడు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Putte Yesudu Nedu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పుట్టె యేసుడు నేడు – మనకు – పుణ్య మార్గము జూపను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పట్టి యయ్యె బరమ గురుఁడు – ప్రాయశ్చిత్తుడు శ్రీ యేసు        ||పుట్టె||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Putte Yesudu Nedu – Manaku Punya Maargamu Joopanu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Patti Yayye Parama Gurudu – Praayaschitthudu Shree Yesu        ||Putte||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 బిశాచిని వేడిన – దు –ర్నరుల బ్రోచుటకై 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పరమవాసి పాపహరుఁడు – వరభక్త జన పోషుడు (2)     ||పుట్టె||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Dhara Bishaachimi Vedina – Du-rnarula Brochutakai 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 Vaasi Paapaharudu – Varabhaktha Poshudu (2)         ||Putte||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యూద దేశములోన – బెత్లె -హేమను గ్రామమున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నాదరింప నుద్భవించెను – అధములమైన మనలను (2)     ||పుట్టె||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Yooda Deshamulona – Bethle-hemanu Graamamuna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Naadarimpa Nudbhavinchenu – Adhamulamaina Manalanu (2)         ||Putte||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తూర్పు దేశపు జ్ఞానులు – పూర్వ – దిక్కు చుక్కను గాంచి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సర్వోన్నతుని మరియ తనయుని – మ్రొక్కిరి అర్పణంబులిచ్చిరి (2)     ||పుట్టె||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Thoorpu Deshapu Gnaanulu – Poorva – Dikku Chukkanu Gaanchi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Sarvonnathuni Mariya Thanayuni – Mrokkiri Arpanambulichchiri (2)         ||Putte||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2026-02-25T09:20:37Z</dcterms:created>
  <dcterms:modified xsi:type="dcterms:W3CDTF">2026-02-25T09:20:37Z</dcterms:modified>
</cp:coreProperties>
</file>