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యేసయ్యా నా రక్షకా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Yesayyaa Naa Rakshakaa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యేసయ్యా నా రక్షకా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నమ్మదగిన దేవా కీర్తింతును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Yesayyaa Naa Rakshakaa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Nammadagina Deva Keerthinthunu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ప్రేమింతును నీ సన్నిధానమును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కీర్తింతును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Preminthunu Nee Sannidhaanamunu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Keerthinthunu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విమోచకుడా నా పోషకుడా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నమ్మదగిన దేవా కీర్తింతును (2)      ||ప్రేమింతును||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Vimochakuda Naa Poshakuda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Nammadagina Deva Keerthinthunu (2)     ||Preminthunu||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స్నేహితుడా నా సహాయకుడా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నమ్మదగిన దేవా కీర్తింతును (2)      ||ప్రేమింతును||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Snehithuda Naa Sahaayakuda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Nammadagina Deva Keerthinthunu (2)     ||Preminthunu||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2026-02-25T09:18:26Z</dcterms:created>
  <dcterms:modified xsi:type="dcterms:W3CDTF">2026-02-25T09:18:26Z</dcterms:modified>
</cp:coreProperties>
</file>