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యేసును చూచే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Yesunu Chooche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నేనుయేసును చూచే సమయం - బహు సమీపమాయనే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శుభప్రదమైన యీ నిరీక్షణతో - శృతి చేయబడెనే నా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Nenuyesunu Chooche Samayan - Bahu Sameepamaayane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Shubhapradamaina Yee Nireekshanatho - Shruthi Cheyabadene Naa Jeevithan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శరీరముతో - ఆకాశ గగనమున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ఆనందభరితనై - ప్రియయేసు సరసనే పరవసించెదను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రారాజునా యేసుతో వెయ్యేండ్లు పాలింతును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సింహము ఒక చోటనే కలిసి విశ్రమించును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కిరీటముతో అలంకరించబడి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షాలేములో నా ప్రభు యేసుతో ప్రజ్వరిల్లైదను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2026-08-11T18:38:51Z</dcterms:created>
  <dcterms:modified xsi:type="dcterms:W3CDTF">2026-08-11T18:38:51Z</dcterms:modified>
</cp:coreProperties>
</file>