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సుందరమైన దేహాలెన్నో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Sundharamaina Dhehaalenno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ప్రాణం పోసిన దైవాన్ని కాదంటే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జీవితానికి పరమార్ధం ఉంటుందా?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 Posina Daivaanni Kaadhante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Jeevithaaniki Paramaardham Untundhaa?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సంకెళ్ళలో బందీలైనవారికి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దివ్య మోక్షం చేరుకొనే భాగ్యం ఉంటుందా?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Sankellalo Bandheelaina Vaariki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Divya Moksham Cherukone Bhaagyam Untundhaa?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శరీరాన్ని విడిచిన మనుష్యాత్మకు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మరో జీవితం లేదనుట భావ్యమా?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Shareeraanni Vidichina Manushyaathmaku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Maro Jeevitham Ledhanuta Bhaavyamaa?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రక్తము కార్చిన యేసుని విస్మరించి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సృష్టిని పూజించుట మనిషికి న్యాయమా?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Rakthamu Kaarchina Yesuni Vismarinchi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Srushtini Poojinchuta Manishiki Nyaayamaa?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యేసులేని జీవితం అంధకార భందురం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ఉన్న జీవితం తేజోమయ మందిరం (2)       ||సుందరమైన||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Leni Jeevitham Andhakaara Bhandhuram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Unna Jeevitham Thejomaya Mandhiram (2)      ||Sundaramaina||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సుందరమైన దేహాలెన్నో శిథిలం కాలేదా?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అంబరమంటిన రాజులెందరో అలిసిపోలేదా?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Sundaramaina Dehaalenno Shithilam Kaaledhaa?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Ambaramantina Raajulendharo Alisipoledhaa?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కలములు పట్టిన కవులు ఎందరో కనుమరుగవలేదా?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ధరణిలోన ధనికులెల్లరు దహనం కాలేదా?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Kalamulu Pattina Kavulu Endaro Kanumarugavaledhaa?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Dharanilona Dhanikulellaru Dhahanam Kaaledhaa?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ఏదీ శాశ్వతం కాదేది శాశ్వతం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తరచి చూడుము పరికించి చూడము (2)       ||సుందరమైన||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Edhi Shaashwatham Kaadhedhi Shaashwatham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Tharachi Choodumu Parikinchi Choodumu (2)      ||Sundaramaina||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నెత్తుటి చారలను లిఖించిన రాజులెందరో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నెత్తురులోనే ప్రాణాలు విడిచిపోయారు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Netthuthi Chaaralanu Likhinchina Raajulendharo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Netthurulone Praanaalu Vidichipoyaaru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అధికార దాహంతో మదమెక్కిన వీరులు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సమాధి లోతుల్లోనే మూగబోయారు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Adhikaara Dhaahamtho Madhamekkina Veerulu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Samaadhi Lothullone Moogaboyaaru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తపోబలము పొందిన ఋషులందరూ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మతాధికారులు మఠాధిపతులు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Thapo Balamu Pondhina Rushulandharu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Mathaadhikaarulu Mataadhipathulu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కాలగర్భంలోనే కలసిపోయారు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పిడికళ్లలో బందీలయ్యారు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Kaala Garbhamlone Kalasipoyaaru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Pidikallalo Bandheelayyaaru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యేసులేని జీవితం వాడబారిన చరితం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ఉన్న జీవితం భువిలో చరితార్ధం (2)       ||సుందరమైన||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Leni Jeevitham Vaadabaarina Charitham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Unna Jeevitham Bhuvilo Charithaardham (2)      ||Sundaramaina||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2026-02-25T09:35:38Z</dcterms:created>
  <dcterms:modified xsi:type="dcterms:W3CDTF">2026-02-25T09:35:38Z</dcterms:modified>
</cp:coreProperties>
</file>