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హల్లెలూయా, హల్లెలూయా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Hallelooyaa, Hallelooyaa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హల్లెలూయా, హల్లెలూయా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Hallelooyaa, Hallelooyaa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ప్రేమించే హల్లెలూయా – దేశాన్ని ప్రేమించే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వీడినాడు, మరణించి లేచినాడు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Premanche Hallelooyaa – Deshaanni Premanche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Veedinaadu, Maraninchi Lechinaadu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యేసయ్యను నమ్ముకొంటే హల్లెలూయా – పాపాలు క్షమిస్తాడు హల్లెలూయా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యేసయ్యతో నేను(నీవు) చిరకాలం ఉంటాను.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Yesayyanu Nammukonte Hallelooyaa – Paapaalu Kshamisthaadu Hallelooyaa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Yesayyatho Nenu(Neevu) Chirakaalan Untaanu.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2026-08-24T10:17:19Z</dcterms:created>
  <dcterms:modified xsi:type="dcterms:W3CDTF">2026-08-24T10:17:19Z</dcterms:modified>
</cp:coreProperties>
</file>