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Father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praise the Father, praise the Son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Spirit, Three in One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Clothed in power and in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above all other names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praise the Father, praise the Son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Spirit, Three in One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Clothed in power and in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above all other names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is the kingdom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is the power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Yours is the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(Repeat)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Father, praise the Son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Spirit, Three in One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Clothed in power and in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above all other names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above all other names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 sovereign God, Oh matchless King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saints adore, the angels sing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fall before the throne of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You belongs the highest praise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These sufferings, this passing tide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Your wings I will abide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enemy shall flee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my hope and victory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Father, praise the Son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Praise the Spirit, Three in One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Clothed in power and in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name above all other names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valley, for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Thy great descent has made me whole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word my heart has welcomed home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peace like water ever flows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2026-02-25T09:09:08Z</dcterms:created>
  <dcterms:modified xsi:type="dcterms:W3CDTF">2026-02-25T09:09:08Z</dcterms:modified>
</cp:coreProperties>
</file>