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మహాత్ముడైన నా ప్రభు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Mahaathmudaina Naa Prabhu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లోకంబు నే నేర్పించిన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నయోగ్యమైన యీవి యౌ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Lokambu Ne Narpinchina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Nayogyamaina Yeevi You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వింతైన యేసు ప్రేమకై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యావజ్జీవ మిత్తును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Vinthaina Yesu Premakai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Yaavajjeeva Mitthunu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రక్షింప బడ్డ లోకమా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రక్షింప జావు బొందిన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Rakshimpa Badda Lokamaa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Rakshimpa Jaavu Bondina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రక్షకు-డేసు నిన్ సదా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రావంబు తోడ గొల్వుమా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Rakshaku-desu Nin Sadaa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Raavambu Thoda Golvumaa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మహాత్ముడైన నా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విచిత్ర సిల్వ జూడ 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Mahaathmudaina Naa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Vichithra Silva Jooda 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యాస్తిన్ నష్టంబుగా నెంచి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గర్వం బణంగ ద్రొక్కుదున్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Yaasthin Nashtambugaa Nenchi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Garvam Bananga Drokkudun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సిల్వ గాక యో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దేనిన్ బ్రేమింప నీయకు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Silva Gaaka Yo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Denin Bremipa Neeyaku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నాన్నాహరించు సర్వమున్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సిల్వకై త్యజింతును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Nannaaharinchu Sarvamun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Silvakai Thyajinthunu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శిరంబు పాద హస్తముల్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సూచించు దుఃఖ ప్రేమలు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Shirambu Paada Hasthamul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Soochinchu Dukha Premalu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మరెన్నడైన గూడెనా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విషాద ప్రేమ లీ గతిన్?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Marennadaina Goodenaa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Vishaada Prema Lee Gathin?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ముండ్లన్ దుర్మార్గులల్లిన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కిరీట మేసు కుండినన్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Mundlan Durmaargulallina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Kireeta Mesu Kundinan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భూ కిరీటములన్ని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దానం దూగంగ జాలు నే?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Bhoo Kireetamulanni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Daanam Dooganga Jaalu Ne?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2026-02-25T09:17:53Z</dcterms:created>
  <dcterms:modified xsi:type="dcterms:W3CDTF">2026-02-25T09:17:53Z</dcterms:modified>
</cp:coreProperties>
</file>