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పరవాసిని నే జగమున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Paravaasini Ne Jagamuna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లోకము.. శాపము చేకూర్చుకొనే     ||పరవాసిని||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Lokamu.. Shaapamu Chekoorchukone       ||Paravaasini||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తెలుపుము నా అంతము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తెలుపుము నా ఆయువు యెంతో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Thelupumu Naa Anthamu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Thelupumu Naa Aayuvu Yentho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తెలుపుము ఎంత అల్పుడనో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Thelupumu Yentha Alpudano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Naligiyunnaanu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నేను.. విరిగి నలిగియున్నాను        ||పరవాసిని||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Nenu.. Virigi Naligiyunnaanu      ||Paravaasini||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దినము ప్రభు గుర్తెరిగితిని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రక్తముచే మార్చబడితిని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Dinamu Prabhu Gurtherigithini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Rakthamuche Maarchabadithini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క్షమాపణ పొందితివనగా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మహానందము కలిగే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Kshamaapana Pondithivanagaa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Mahaanandamu Kalige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నాలో.. మహానందము కలిగే        ||పరవాసిని||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Naalo.. Mahaanandamu Kalige        ||Paravaasini||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యాత్రికుడనై ఈ లోకములో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మోయుచు సాగెదనిలలో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Yaathrikudanai Ee Lokamulo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Moyuchu Saagedanilalo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 ధనముగా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పొందితిని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 Dhanamugaa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Pondithini Nenu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యేసునే.. పొందితిని నేను       ||పరవాసిని||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Yesune.. Pondithini Nenu       ||Paravaasini||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పరవాసిని నే జగమున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నడచుచున్నాను నీ దారిన్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Paravaasini Ne Jagamuna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Nadachuchunnaanu Nee Daarin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నేత్రములు మూయబడగా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యాత్ర ముగియునిలలో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Nethramulu Mooyabadagaa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Yaathra Mugiyunilalo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చేరుదున్ పరలోక దేశము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గానము ఇదియే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Cherudun Paraloka Deshamu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Gaanamu Idiye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నిత్యము.. నాదు గానము ఇదియే       ||పరవాసిని||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Nithyamu.. Naadu Gaanamu Idiye      ||Paravaasini||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గురి నీవే నా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దరినే జేరెదను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Guri Neeve Naa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Darine Jeredanu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నేను.. నీ దరినే జేరెదను       ||పరవాసిని||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Nenu.. Nee Darine Jeredanu      ||Paravaasini||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నాదని యెంచి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 మిత్రులే ప్రియులనుకొంటిని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Naadani Yenchi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 Mithrule Priyulanukontini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అంతయు మోసమేగా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వ్యర్ధము సర్వమును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Anthayu Mosamegaa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Vyardhamu Sarvamunu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ఇలలో.. వ్యర్ధము సర్వమును      ||పరవాసిని||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Ilalo.. Vyardhamu Sarvamunu       ||Paravaasini||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 సంపదలు గౌరవములు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దహించిపోవు నీలోకమున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 Sampadalu Gouravamulu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Dahinchipovu Neelokamuna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నిండె జగములో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చేకూర్చుకొనే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Ninde Jagamulo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 Chekoorchukone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2026-02-25T09:28:00Z</dcterms:created>
  <dcterms:modified xsi:type="dcterms:W3CDTF">2026-02-25T09:28:00Z</dcterms:modified>
</cp:coreProperties>
</file>