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తారక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Thaaraka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విలువైన కానుకలను అర్పించి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రారాజును పూజించిరి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Viluvaina Kaanukalanu 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Raaraajunu Poojinchiri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హేరోదుకు పుర జనులకు శుభవార్త చాటిరి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అవనిలో వీరును దూతలై నిలిచిరి        ||మనమంతా||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Heroduku Pura Janulaku Shubhavaartha Chaatiri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Avanilo Veerunu Doothalai Nilichiri       ||Manamanthaa||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తారక వెలిసింది గగనాన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జన్మస్థలము చూపించు కార్యాన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Thaaraka Velisindi Gaganaana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Janmasthalamu Choopinchu Kaaryaana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జ్ఞానులకే తప్పలేదు ఆ తార అనుసరణ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దైవమే పంపెనని గ్రహియించు హృదయాన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Gnaanulake Thappaledu Aa Thaara Anusarana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Daivame Pampenani Grahiyinchu Hrudayaana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మనమంతా జగమంతా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తారవలె క్రీస్తును చాటుదాం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Manamanthaa Jagamanthaa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Thaaravale Kreesthunu Chaatudaam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క్రిస్మస్ మెర్రి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 విష్ యు హ్యాప్పీ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Wish You Happy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ఆకాశమంతా ఆ దూతలంతా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గొంతెత్తి స్తుతి పాడగా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Aakaashamanthaa Aa Doothalanthaa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Gontheththi Sthuthi Paadagaa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సర్వోన్నతమైన స్థలములలోన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దేవునికే నిత్య మహిమ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Sarvonnathamaina Sthalamulalona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Devunike Nithya Mahima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భయముతో భ్రమలతో ఉన్న గొర్రెల కాపరులన్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ముదముతో కలిసిరి జనన వార్త చాటిరి     ||మనమంతా||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Bhayamutho Bhramalatho Unna Gorrela Kaaparulan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Mudamutho Kalisiri Janana Vaartha Chaatiri        ||Manamanthaa||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తూర్పు జ్ఞానులు ఆ గొర్రెల కాపరులు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దర్శించిరి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Thoorpu Gnaanulu Aa Gorrela Kaaparulu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Darshinchiri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2026-02-25T09:16:40Z</dcterms:created>
  <dcterms:modified xsi:type="dcterms:W3CDTF">2026-02-25T09:16:40Z</dcterms:modified>
</cp:coreProperties>
</file>