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ఇన్నాళ్లు మాకు సాయమై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Innaallu Maaku Saayamai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ఇన్నాళ్లు మాకు సాయమై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యేలుచుం గాచిన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Innaallu Maaku Saayamai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Yeluchum Gaachina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ప్రభు ప్రేమతో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మన్నించు మింకనున్.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Prabhu Prematho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Mannimchu Mimkanun.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ఇన్నాళ్లు మాకు సాయమై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యీ ముందుకును 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Innaallu Maaku Saayamai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Yee Mumdukunu 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యున్నత గృహ మండవై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యొప్పెడు దైవమా!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Yunnatha Gruha Mamdavai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Yoppedu Daivamaa!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ఏలాటి యీతిబాధయు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నీవచ్చు యేంటిలో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Elaati Yeethibaadhayu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Neevachchu Yemtilo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కలుగకుండం బ్రోవవే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ఘనంపు ప్రేమతో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Kalugakumdam Brovave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Ghanampu Prematho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సింహాసన నీడలో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నిలుచు భక్తులు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Simhaasana Needalo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Niluchu Bhakthulu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భయంబు చింతబాధలన్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జయించి మన్‌దురు.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Bhayambu Chimthabaadhalan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Jayimchi Man‌duru.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చరాచరంబు లెల్లను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జనించుకంటె ముందే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Charaacharambu Lellanu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Janimchukamte Mumde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దరతరాలనుండియున్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నీరాజ్య ముండెడున్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Daratharaalanumdiyun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Neeraajya Mumdedun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2026-08-11T18:37:47Z</dcterms:created>
  <dcterms:modified xsi:type="dcterms:W3CDTF">2026-08-11T18:37:47Z</dcterms:modified>
</cp:coreProperties>
</file>