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 వస్త్రముతో పరలోక మహిమతో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Prakaasha Vasthramutho Paraloka Mahimatho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క్షణములోనే గతించును - జీవిత మేపాటిది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యాస్తి విడచి నరుడు - నరకము పాలగున్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Kshanamulone Gathinchunu - Jeevitha Mepaatidi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Yaasthi Vidachi Narudu - Narakamu Paalagun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రక్షింప నీ ప్రభు - సిద్ధముగ నిలచె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పెన్నుగ పొందుము రక్షణ - నమ్మి యేసు ప్రభువులో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Rakshimpa Nee Prabhu - Siddhamuga Nilache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Pennuga Pondumu Rakshana - Nammi Yesu Prabhuvulo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 వస్త్రముతో పరలోక మహిమతో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Prakaasha Vasthramutho Paraloka Mahimatho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లోకంబున కేతెంచును మేఘంబుపై ప్రభువే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Lokambuna Kethenchunu Meghambupai Prabhuve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అంత్య సూచనలు చూడుము - ప్రభు రాకకు మునుపు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 నిశ్చయముగా వచ్చును - బూర శబ్దముతో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Anthya Soochanalu Choodumu - Prabhu Raakaku Munupu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 Nishchayamugaa Vachchunu - Boora Shabdamutho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విస్తరించు లోకమందు - యుద్ధము కరవులు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విస్తరించు పాపములు దుఃఖము కలవరము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Vistharinchu Lokamandu - Yuddhamu Karavulu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Vistharinchu Paapamulu Duhkhamu Kalavaramu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పాపముచే జన్మించిరి - తల్లి గర్భమునుండి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కోపము దుష్టమోసము - ఎల్లరి హృదయములు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Paapamuche Janminchiri - Thalli Garbhamunundi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Kopamu Dushtamosamu - Ellari Hrudayamulu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దృష్టి జారచోర - దేవదూషణ హత్యలు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వేపుగా దుష్టగర్వముల్ - హృదయ రోగములు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Drushti Jaarachora - Devadooshana Hathyalu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Vepugaa Dushtagarvamul - Hrudaya Rogamulu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వెళ్ళరు పరలోకమునకు - ఎవ్వరు పాపముతో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చాలవు నీతి క్రియలు - ప్రార్థనలు రక్షింపవు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Vellaru Paralokamunaku - Evvaru Paapamutho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Chaalavu Neethi Kriyalu - Praarthanalu Rakshimpavu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చాలును యేసు రక్షింప - ప్రాణమర్పించెను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కలుషములు కడుగును - తన రక్తము చిందించె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Chaalunu Yesu Rakshimpa - Praanamarpinchenu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Kalushamulu Kadugunu - Thana Rakthamu Chindinche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2026-08-11T18:49:17Z</dcterms:created>
  <dcterms:modified xsi:type="dcterms:W3CDTF">2026-08-11T18:49:17Z</dcterms:modified>
</cp:coreProperties>
</file>