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amazing God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None can fathom        || Indescribable ||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the highest of heights to the depths of the sea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Creation's revealing Your majesty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the colors of fall to the fragrance of spring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creature unique in the song that it sings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exclaiming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Indescribable, uncontainable,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placed the stars in the sky and You know them by name.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amazing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powerful, untameable,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Awestruck we fall to our knees as we humbly proclaim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amazing God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has told every lightning bolt where it should go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 seen heavenly storehouses laden with snow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imagined the sun and gives source to its light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Yet conceals it to bring us the coolness of night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2026-02-25T09:08:27Z</dcterms:created>
  <dcterms:modified xsi:type="dcterms:W3CDTF">2026-02-25T09:08:27Z</dcterms:modified>
</cp:coreProperties>
</file>