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from our hearts a song of triumph pealing,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Thee, and in Thy name we go.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Thee, our Shield and our Defender!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Thine is the battle, thine shall be the praise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passing through the gates of pearly splendor,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Victors, we rest with Thee through endless days,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passing through the gates of pearly splendor,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Victors, we rest with Thee through endless days.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 our Shield and our Defender!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 not forth alone against the foe;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in Thy strength, safe in Thy keeping tender,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Thee, and in Thy Name we go,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in Thy strength, safe in Thy keeping tender,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Thee, and in Thy Name we go.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Yea, in Thy Name, O Captain of Salvation!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Thy dear Name, all other names above: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our Righteousness, our Sure Foundation,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Prince of Glory and our King of Love,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our Righteousness, our Sure Foundation,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Prince of Glory and our King of Love.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go in faith, our own great weakness feeling,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needing more each day Thy Grace to know: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Yet from our hearts a song of triumph pealing,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rest on Thee, and in Thy Name we go,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2026-08-24T07:35:38Z</dcterms:created>
  <dcterms:modified xsi:type="dcterms:W3CDTF">2026-08-24T07:35:38Z</dcterms:modified>
</cp:coreProperties>
</file>