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మరువలేనయ్యా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Maruvalenayyaa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నాకై చేసిన యాగము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మరువలేనయ్యా మరచిపోనయ్యా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Naakai Chesina Yaagamu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Maruvalenayyaa Marachiponayyaa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ప్రేమను… నీ త్యాగము…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Premanu… Nee Thyaagamu…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మరువలేనయ్యా నీ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మరచిపోనయ్యా నీ త్యాగము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Maruvalenayyaa Nee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Marachiponayyaa Nee Thyaagamu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నాకై చేసిన యాగము (2)           ||మరువలేనయ్యా||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Naakai Chesina Yaagam (2)        ||Maruvalenayyaa||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కోసమే నీవు జన్మించితివి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కోసమే నీవు సిలువనెక్కితివి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Kosame Neevu Janminchithivi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Kosame Neevu Siluvanekkithivi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కోసమే నీవు మరణించితివి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కోసమే నీవు తిరిగి లేచితివి (2)           ||మరువలేనయ్యా||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Kosame Neevu Maraninchithivi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Kosame Neevu Thirigi Lechithivi (2)        ||Maruvalenayyaa||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ఎవరూ చూపని ప్రేమను చూపి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ఎవరూ చేయని త్యాగము చేసి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Choopani Premanu Choopi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Cheyani Thyaagamu Chesi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విడువను ఎడబాయను అన్నావు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నిత్యజీవమును నాకివ్వగోరి (2)           ||మరువలేనయ్యా||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Viduvanu Edabaayanu Annaavu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Nithyajeevamunu Naakivvagori (2)        ||Maruvalenayyaa||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2026-02-25T09:20:48Z</dcterms:created>
  <dcterms:modified xsi:type="dcterms:W3CDTF">2026-02-25T09:20:48Z</dcterms:modified>
</cp:coreProperties>
</file>