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వారు ఆయన తట్టుచూడగా వెలుగు కలిగెను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Vaaru Aayana Thattuchoodagaa Velugu Kaligenu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మహిమానందము పొంది సంతసింతువు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Mahimaanandamu Pondi Santhasinthuvu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క్రీస్తు యేసు ప్రజలకు యీ భువిని - నీతి సూర్యుడు ఉదయించును మెండుగా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అతని రెక్కలు ఆరోగ్యము నిచ్చును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Kreesthu Yesu Prajalaku Yee Bhuvini - Neethi Sooryudu Udayinchunu Mendugaa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Athani Rekkalu Aarogyamu Nichchunu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నిత్యము సంతోష గానము చేతురు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Nithyamu Santhosha Gaanamu Chethuru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రక్షింపబడిన ప్రభుని జనమా - రక్షకుడేసుని స్వకీయ ధనమా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రక్తముతో కొన్నట్టి క్రీస్తు సంఘమా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Rakshimpabadina Prabhuni Janamaa - Rakshakudesuni Svakeeya Dhanamaa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Rakthamutho Konnatti Kreesthu Sangghamaa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ముక్తి దాతను శ్లాఘించి కొనియాడుము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Mukthi Daathanu Shlaaghinchi Koniyaadumu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వారు ఆయన తట్టు చూడగానే (2) - వారికి వెలుగు కలిగెను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Vaaru Aayana Thattu Choodagaane (2) - Vaariki Velugu Kaligenu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కృపా సత్య సంపూర్ణుడగు ప్రభువు - కాపాడును మనల ప్రతి శోధన నుండి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చూపించు తన మహిమ నిత్యము మనకు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Krupa Sathya Sampoornudagu Prabhuvu - Kaapaadunu Manala Prathi Shodhana Nundi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Choopinchu Thana Mahima Nithyamu Manaku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స్థాపించును మనలను తన రాజ్యముగా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Sthaapinchunu Manalanu Thana Raajyamugaa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కనుగొంటివా నీవు దేవుని మహిమ - తన కుమారుడైన యేసు ప్రభువులో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ప్రజలను విడిపింప క్రీస్తేసు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Kanugontivaa Neevu Devuni Mahima - Thana Kumaarudaina Yesu Prabhuvulo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Prajalanu Vidipimpa Kreesthesu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తనయుండై యిహమున జన్మించెను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Thanayundai Yihamuna Janminchenu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అంత్య దినంబు వచ్చుచుండెను చూడు - చింతించెదరు పాపులందరిలలో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చింతించుచు నేడే పశ్చాత్తాపముతో 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Anthya Dinambu Vachchuchundenu Choodu - Chinthinchedaru Paapulandarilalo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Chinthinchuchu Nede Pashchaaththaapamutho Raa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వింత రక్షణను పొంది ఆనందింతువు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Vintha Rakshananu Pondi Aanandinthuvu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యెహోవా తేజస్సు ఆయన శక్తితో - మహిమతో మందిరము నిండి యుండెను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మహామహుని పాదముల నేడే వేడిన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Yehovaa Thejassu Aayana Shakthitho - Mahimatho Mandiramu Nindi Yundenu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Mahaamahuni Paadamula Nede Vedina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2026-08-11T18:50:29Z</dcterms:created>
  <dcterms:modified xsi:type="dcterms:W3CDTF">2026-08-11T18:50:29Z</dcterms:modified>
</cp:coreProperties>
</file>