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మానవా నీ పాపం మానవా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Maanavaa Nee Paapam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యెసయ్యే నీ పాపం కొరకు ప్రాణం పెట్టెను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యెసయ్యే నిను రక్షించి పరమున చేర్చును (2)         ||ఓ మానవా||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Nee Paapam Koraku Praanam Pettenu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Ninu Rakshinchi Paramuna Cherchunu (2)          ||O Maanavaa||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మానవా.. నీ పాపం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చెంత చేరి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Maanavaa.. Nee Paapam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Chentha Cheri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మార్చవా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పాపములోనే బ్రతుకుచున్నచో చెడును నీ దేహము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Maarchavaa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Paapamulone Brathukuchunnacho Chedunu Nee Dehamu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పాపములోనే మరణించినచో తప్పదు నరకము (2)         ||ఓ మానవా||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Paapamulone Maraninchinacho Thappadu Narakamu (2)          ||O Maanavaa||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పాపములోనే బ్రతుకుచుందువు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శాపములోనే కొట్టబడుదువు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Paapamulone Brathukuchunduvu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Shaapamulone Kottabaduduvu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వ్యసనపరుడవై తిరుగుచుందువు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దుఃఖములోనే మునిగియుందువు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Vyasanaparudavai Thiruguchunduvu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Dukhamulone Munigiyunduvu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నమ్మి పాపము నుండి విడుదల పొందుము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తన రక్తంతో నీ పాపం కడుగును (2)         ||ఓ మానవా||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Nammi Paapamu Nundi Vidudala Pondumu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Thana Rakthamtho Nee Paapam Kadugunu (2)          ||O Maanavaa||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దేవుని విడిచి తిరుగుచుందువు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దేవుడు లేక బ్రతుకుచుందువు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Devuni Vidichi Thiruguchunduvu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Devudu Leka Brathukuchunduvu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దేవుని మాటను ఎదిరించెదవు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దేవుని నీవు దుఃఖపరతువు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Devuni Maatanu Edirinchedavu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Devuni Neevu Dukhaparathuvu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2026-02-25T09:35:35Z</dcterms:created>
  <dcterms:modified xsi:type="dcterms:W3CDTF">2026-02-25T09:35:35Z</dcterms:modified>
</cp:coreProperties>
</file>