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దిక్కులన్ని నీవేలే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Dikkulanni Neevele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దిక్కులన్ని నీవేలే – దిక్కులన్ని నీవేలే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ఎక్కడో నిన్ను వెదక – ఏలనయ్య ఓ స్వామీ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Dikkulanni Neevele – Dikkulanni Neevele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Ekkado Ninnu Vedala – Aelanayya O Swaami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 నాలోన – జీవమై నీవుండ           ||దిక్కులన్ని||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 Naalona – Jeevamai Neevunda          ||Dikkulanni||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 మిక్కిలి ప్రాణులెన్నో ఈ జగతినుండగా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 మాలిన నన్ను నీవు నీ పోలిక చేయగా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 Mikkili Praanulenno Ee Jagathinundagaa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 Maalina Nannu Neevu Nee Polika Cheyagaa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నిక్కముగా నర జన్మ – ధన్య చరితాయనే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చక్కనయ్య త్యాగానాన – చావు కూడా సత్తేలే          ||దిక్కులన్ని||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Nikkamuga Nara Janma – Dhanya Charithaayene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Chakkanayya Thyaagaanaana – Chaavu Kooda Satthele            ||Dikkulanni||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దారిలోన నన్ను నీవు నడుప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నీవై ప్రక్కనుండి మొక్కుచుందు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Leni Daarilona Nannu Neevu Nadupa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Neevai Prakkanundi Mokkuchundu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భాష రాని నా నోట – పాడుకుందు నీ పాట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హీనమైన రూపానాన – గానమై యేసన్న             ||దిక్కులన్ని||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Bhaasha Raani Naa Nota – Paadukundu Nee Paata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Heenamaina Roopaanaana – Gaanamaina Yesanna            ||Dikkulanni||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2026-02-25T09:19:52Z</dcterms:created>
  <dcterms:modified xsi:type="dcterms:W3CDTF">2026-02-25T09:19:52Z</dcterms:modified>
</cp:coreProperties>
</file>