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రాజే నా 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Raaje Naa Raaju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కుల మత బేధాలను హరియించ వచ్చెను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పరలోకానికి చేర్చే (మార్గమాయెను) (మార్గమై తనే నిలిచెను) (2)       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Kula Matha Bedhaalanu Hariyincha Vachchenu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Paralokaaniki Cherche (Maargamaayenu) (Maargamai Thane Nilichenu) (2)          ||Aanandame||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రాజే నా రాజు – నా రాజే రారాజు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రాజు రాజులకు రాజు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Raaje Naa Raaju – Naa Raaje Raaraaju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Raaju Raajulaku Raaju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పుట్టెను ఈ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గొప్ప ఆనందమే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Puttenu Ee 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Goppa Aanandame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గొప్ప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సర్వలోకమే (2)         ||ఆ రాజే||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Goppa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Sarva Lokame (2)         ||Aa Raaje||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యెష్షయి మొద్దున – దావీదు చిగురుగా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రక్షకుడు జన్మించెను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Yeshshayi Modduna – Daaveedu Chigurugaa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Rakshakudu Janminchenu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పాపాలను కడిగి వేయగా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భువిలో బాలుడిగా అరుదించెను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Paapaalanu Kadigi Veyagaa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Bhuvilo Baaludigaa Arudinchenu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మూలముగా జన్మించెను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పాపాలకు విరుగుడు మందును (తెచ్చెను) (తెచ్చి అందించెను) (2)       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Moolamugaa Janminchenu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Paapaalaku Virugudu Mandunu (Thechcenu) (Thechchi Andinchenu) (2)          ||Aanandame||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వీనుల విందుగా – దీనుల అండగా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కారకుడు కడలివచ్చెను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Veenula Vindugaa – Deenula Andagaa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Kaarakudu Kadali Vachchenu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శాపాలను తానే మోయగా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పాలకుడు పుడమి చేరెను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Shaapaalnu Thaane Moyagaa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Paalakudu Pudami Cherenu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2026-02-25T09:21:27Z</dcterms:created>
  <dcterms:modified xsi:type="dcterms:W3CDTF">2026-02-25T09:21:27Z</dcterms:modified>
</cp:coreProperties>
</file>