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నేస్తమా ప్రియ నేస్తమా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Nesthamaa Priyanesthamaa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నేస్తమా ప్రియ నేస్తమా మధురమైన బంధమా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మరువలేను నీదు ప్రేమను యేసు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Nesthamaa Priyanesthamaa Madhuramaina Bandhamaa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Maruvalenu Needu Premanu Yesu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బాధలలో కృంగిన సమయములో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ప్రేమతో నన్ను తాకి ఆదరించినావు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Baadhalalo Krungina Samayamulo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Prematho Nannu Thaaki Aadarinchinaavu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తొలగించి మహిమతో నింపినావు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పరిశుద్ధాత్మతో అభిషేకించి నను విమోచించినావు         ||నేస్తమా||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Tholaginchi Mahimatho Nimpinaavu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Parishuddhaathamtho Abhishekinchi Nanu Vimochinchinaavu           ||Nesthamaa||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2026-02-25T09:21:51Z</dcterms:created>
  <dcterms:modified xsi:type="dcterms:W3CDTF">2026-02-25T09:21:51Z</dcterms:modified>
</cp:coreProperties>
</file>