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కూర్చుందును నీ సన్నిధిలో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Koorchundunu Nee Sannidhilo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దుర్గము నీవే – నా ధ్వజము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ధైర్యము నీవే – నా దర్శనం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Durgamu Neeve – Naa Dhwajamu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Dhairyamu Neeve – Naa Darshanam Neeve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యేసూ యేసూ యేసూ..         ||కూర్చుందును||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 Yesu Yesu..            ||Koorchundunu||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కూర్చుందును నీ సన్నిధిలో – దేవా ప్రతి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ధ్యానింతును నీ వాక్యమును – దేవా ప్రతి క్షణం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Koorchundunu Nee Sannidhilo – Devaa Prathi Dinam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Dhyaaninthunu Nee Vaakyamunu – Devaa Prathi Kshanam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నీ నామమునే గానము చేసెదను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క్షణం నీ సన్నిధినే అనుభవించెదను           ||కూర్చుందును||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Nee Naamamune Gaanamu Chesedanu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 Nee Sannidhine Anubhavinchedanu            ||Koorchundunu||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విషయం నీకర్పించెదా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చిత్తముకై నే వేచెదా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Vishayam Neekarpinchedaa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Chitthamukai Ne Vechedaa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స్ఫూర్తిని పొంది నే సాగెదా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హెచ్చించెదా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Spoorthini Pondi Ne Saagedaa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Hechchincheda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అతిశయము నీవే – నా ఆశ్రయము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ఆనందము నీవే – నా ఆధారము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Athishayamu Neeve – Naa Aashrayamu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Aanandamu Neeve – Naa Aadhaaramu Neeve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యేసూ యేసూ యేసూ..         ||కూర్చుందును||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Yesu Yesu Yesu..            ||Koorchundunu||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దినము నీ ముఖ కాంతితో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దీపం వెలిగించెదా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Dinamu Nee Mukha Kaanthitho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Deepam Veligincheda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వాక్యానుసారము జీవించెదా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 కీర్తిని వివరించెదా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Vaakyaanusaaramu Jeevinchedaa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 Keerthini Vivarinchedaa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2026-02-25T09:26:52Z</dcterms:created>
  <dcterms:modified xsi:type="dcterms:W3CDTF">2026-02-25T09:26:52Z</dcterms:modified>
</cp:coreProperties>
</file>