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అక్కరలన్నియు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Akkaralanniyu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అక్కరలన్నియు ఎరిగినవాడవు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Akkaralanniyu Eriginavaadavu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అవసరములన్ని తీర్చే దేవుడవు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Avasaramulanni Theerche Devudavu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అడిగినా బ్రతిమాలినా సాయంచేయనీ లోకంలో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Adiginaa Brathimaalinaa Saayamcheyani Lokamlo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అడగక మునుపే అక్కరలన్నియు ఎరిగిన తండ్రివి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Adagaka Munupe Akkaralanniyu Erigina Thandrivi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నాకున్నది నీవే - నా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Naakunnadi Neeve - Naa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ప్రాణమున్నంతవరకు నిన్ను నే విడువను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Praanamunnanthavaraku Ninnu Ne Viduvanu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 నాకున్నది నీవే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 Naakunnadi Neeve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నేనడిగినవి ఎన్నో నీవు కాదని అన్నా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Nenadiginavi Enno Neevu Kaadani Annaa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అర్థం కాక నీ ప్రేమ నీపైనే అలిగితినయ్యా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Artham Kaaka Nee Prema Neepaine Aligithinayyaa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 కోరిన బంధాలెన్నో నీవు దూరము చేసినా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Korina Bandhaalenno Neevu Dooramu Chesinaa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పగిలిన హృదయముతో నీకే దూరమైతిని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Pagilina Hrudayamutho Neeke Dooramaithini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నేనడిగిన వాటికంటే అధికముగా చేసినావు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Nenadigina Vaatikante Adhikamugaa Chesinaavu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 కోరిన వాటికంటే నా క్షేమము కోరే తండ్రివి    ||నాకున్నది||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Korina Vaatikante Naa Kshemamu Kore Thandrivi ||Naakunnadi||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అవసరాలు ఎన్నో ఉన్నా అవకాశమే కానరాక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Avasaraalu Enno Unnaa Avakaashame Kaanaraaka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చేతులన్ని ఖాళీయై దిగులుతో నిలిచితినయ్యా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Chethulanni Khaaleeyai Digulutho Nilichithinayyaa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మెలులెన్నో పొందినవారే కీడుచేయ చూసినా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Melulenno Pondinavaare Keeducheya Choosinaa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లేని పోని మాటలతో గుండెనే చీల్చినా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Leni Poni Maatalatho Gundene Cheelchinaa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ఖాళీయైన బ్రతుకును సమృద్ధితో నింపినావు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Khaaleeyaina Brathukunu Samruddhitho Nimpinaavu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పొందిన కీడు వెనుకే గొప్ప మేలు దాచిన తండ్రివి    ||నాకున్నది||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Pondina Keedu Venuke Goppa Melu Daachina Thandrivi ||Naakunnadi||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కన్నవారి కన్నులకే భారమైపోయినా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Kannavaari Kannulake Bhaaramai Poyinaa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కాలమెపుడు మారునో అని కన్నీటితో నిలిచినా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Kaalamepudu Maaruno Ani Kanneetitho Nilichinaa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ఓటమే అలవాటై అందరికీ అలుసైనా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Otame Alavaatai Andarikee Alusainaa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బ్రతుకే నాకొద్దంటూ చావునే వెతికినా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Brathuke Naakoddantoo Chaavune Vethikinaa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కన్నవారికంటే మించిన ప్రేమను చూపినావు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Kannavaarikante Minchina Premanu Choopinaavu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చావును వెతికిన నన్నే విడువక నాకై వచ్చిన తండ్రివి    ||నాకున్నది||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Chaavunu Vethikina Nanne Viduvaka Naakai Vachchina Thandrivi ||Naakunnadi||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2026-11-06T20:32:27Z</dcterms:created>
  <dcterms:modified xsi:type="dcterms:W3CDTF">2026-11-06T20:32:27Z</dcterms:modified>
</cp:coreProperties>
</file>