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95 (O Come, Let Us Worship)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come let us worship and bow down;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kneel before the LORD, our Maker!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come let us worship and bow down;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kneel before the LORD, our Maker!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He is our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are the people of His pasture,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sheep of His Hand,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sheep of His Hand.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come let us worship and bow down;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kneel before the LORD, our Maker!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come let us worship and bow down;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 kneel before the LORD, our Maker!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He is our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are the people of His pasture,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sheep of His Hand,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sheep of His Hand.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2026-08-24T07:35:57Z</dcterms:created>
  <dcterms:modified xsi:type="dcterms:W3CDTF">2026-08-24T07:35:57Z</dcterms:modified>
</cp:coreProperties>
</file>