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గడిపే ప్రతి క్షణము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Gadipe Prathi Kshanamu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 నెరవేర్చి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వారసుని చేసావు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 Neraverchi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Vaarasuni Chesaavu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గడిపే ప్రతి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బాష్పాలు ఆగవయ్యా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Gadipe Prathi 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Baashpaalu Aagavayyaa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తలంచగా మేళ్లు యోచించగా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గళమాగదు స్తుతించక – నిను కీర్తించక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Thalanchagaa Mellu Yochinchagaa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Galamaagadu Sthuthinchaka – Ninu Keerthinchaka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– నా యేసయ్యా (4) 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– Naa Yesayyaa (4)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వంటి నా జీవితాన్ని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మధురముగా మార్చి ఘనపరచినావు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Vanti Naa Jeevithaanni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Madhuramugaa Maarchi Ghanaparachinaavu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 చేత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నను ప్రేమించి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 Chetha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Nanu Preminchi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రక్తాన్ని చిందించి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రక్షించావు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Rakthaanni Chindinchi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Rakshinchaavu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గమ్యమే లేని ఓ బాటసారిని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ఉన్నాను భయము లేదన్నావు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Gamyame Leni O Baatasaarini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Unnaanu Bhayamu Ledannaavu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శక్తి చేత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ద్వారానే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Shakthi Chetha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Dwaaraane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2026-02-25T09:16:51Z</dcterms:created>
  <dcterms:modified xsi:type="dcterms:W3CDTF">2026-02-25T09:16:51Z</dcterms:modified>
</cp:coreProperties>
</file>