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నోళ్లతో స్తుతియించినా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Nollatho Sthuthiyinchinaa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వేయి నోళ్లతో స్తుతియించినా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ఋణమును నే తీర్చగలనా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Veyi Nollatho Sthuthiyinchinaa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Runamunu Ne Theerchagalanaa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యేసయ్యా నా యేసయ్యా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Yesayyaa Naa Yesayyaa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రోగములను భరియించి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వ్యసనములను వహియించి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Rogamulanu Bhariyinchi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Vyasanamulanu Vahiyinchi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దోషములను క్షమియించి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స్వస్థత నొసగిన నా దేవా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Doshamulanu Kshamiyinchi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Swasthatha Nosagina Naa Devaa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శోధనలో నాకు జయమిచ్చి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బాధలలో నను ఓదార్చి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Shodhanalo Naaku Jayamichchi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Baadhalalo Nanu Odaarchi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బలహీనతలో బలమిచ్చి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నెమ్మది నొసగిన నా దేవా         ||యేసయ్యా||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Balaheenathalo Balamichchi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Nemmadi Nosagina Naa Devaa        ||Yesayyaa||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2026-02-25T09:33:32Z</dcterms:created>
  <dcterms:modified xsi:type="dcterms:W3CDTF">2026-02-25T09:33:32Z</dcterms:modified>
</cp:coreProperties>
</file>