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notesMasterIdLst>
    <p:notesMasterId r:id="rId1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ఇదిగో ఈ మనుష్యుడు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Idigo Ee Manushyudu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తండ్రి మహిమను విడచెను - మరణ పధమున నడిచెను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శ్రీమంతుడైన ప్రభువు - మనకై దరిద్రుడాయెన్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Thandri Mahimanu Vidachenu - Marana Padhamuna Nadichenu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Shreemanthudaina Prabhuvu - Manakai Daridrudaayen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మారుమనస్సు పొంద - కనికరమున మన్నించి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నీతిగతీర్చిన ప్రేమామయుడు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Maarumanassu Ponda - Kanikaramuna Manninchi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Neethigatheerchina Premaamayudu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రారాజై రానున్నాడు - యుగయుగముల రాజ్యమేలన్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న్యాయాధిపతిగ వచ్చున్ - అందరికీ తీర్పు తీర్చన్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Raaraajai Raanunnaadu - Yugayugamula Raajyamelan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Nyaayaadhipathiga Vachchun - Andarikee Theerpu Theerchan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ఇహపరములకు - ఘనతమహిమలకు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ప్రభువుల ప్రభువనుచు ప్రణుతింతుము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Ihaparamulaku - Ghanathamahimalaku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Prabhuvula Prabhuvanuchu Pranuthinthumu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ఇదిగో ఈ మనుష్యుడు - దేవుని కుమారుడు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Idigo Ee Manushyudu - Devuni Kumaarudu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పరము నుండి ధరణికి - నరుడై అరుదెంచిన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పరిశుద్ధ దేవుడు - హల్లెలూయ - శ్రీయేసునాధుడు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Paramu Nundi Dharaniki - Narudai Arudenchina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Parishuddha Devudu - Hallelooya - ShreeYesunaadhudu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ఆద్యంత రహితుడు అల్ఫా ..... ఓమేగా తానే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ఆదిసంభూతుడు - అసమానుండైన క్రీస్తు -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Aadyantha Rahithudu Alphaa ..... Omegaa Thaane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Aadisambhoothudu - Asamaanundaina Kreesthu -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సర్వలోకమునకై గొర్రెపిల్లగ బలియై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మృతుల నుండి లేచిన సజీవుడు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Sarvalokamunakai Gorrepillaga Baliyai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Mruthula Nundi Lechina Sajeevudu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భూమ్యాకాశముల కర్త - భూజనుల రక్షణకర్త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సర్వసృష్టి కర్త - సమాధాన కర్త -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Bhoomyaakaashamula Kartha - Bhoojanula Rakshanakartha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Sarvasrushti Kartha - Samaadhaana Kartha -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పాపవిముక్తికై - రక్తము చిందింప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అభిషిక్తుడైన క్రీస్తేసుడు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Paapavimukthikai - Rakthamu Chindimpa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Abhishikthudaina Kreesthesudu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ఈ ప్రభువే స్తోత్రార్హుడు - ఆరాధనకు పాత్రుడు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రాజుల రాజు యేసు - ఎబినేజరై యున్నాడు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Ee Prabhuve Sthothraarhudu - Aaraadhanaku Paathrudu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Raajula Raaju Yesu - Ebinejarai Yunnaadu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నజరేయుండగు యేసు - విజయుండైలేచెను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నిజరక్షకుండని భజియింతుము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Najareyundagu Yesu - Vijayundailechenu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Nijarakshakundani Bhajiyinthumu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2026-08-11T18:41:09Z</dcterms:created>
  <dcterms:modified xsi:type="dcterms:W3CDTF">2026-08-11T18:41:09Z</dcterms:modified>
</cp:coreProperties>
</file>