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 యేసు మరణ బాధ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 Yesu Marana Baadha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ముళ్ల తోడ నొక కిరీట – మల్లి ప్రభు తలన్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బెట్టి – రెల్లు కర్రతో నా – కళ్ళ జనములు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 Thoda Noka Kireeta – Malli Prabhu Thalan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Betti – Rellu Karratho Naa – Kalla Janamulu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రా-జిల్లు మనుచు గొట్టి నవ్వి – గొల్లు బెట్టిరా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Raa-jillu Manuchu Gotti Navvi – Gollu Bettiraa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మొయ్యలేక సిల్వ భారము – మూర్చ బోయెనా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అ-య్యయ్యో జొక్కెనా యే-సయ్య తూలెనా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Moyyaleka Silva Bhaaramu – Moorcha Boyenaa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A-yyayyo Jokkenaa Ye-sayya Thoolenaa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– యయ్యనిన్ దలంపగుండె – లదరి పోయెనా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– Yayyanin Dalampagunde – Ladari Poyenaa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కాలు సేతులన్ గుదించి – కల్వరి గిరిపై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 – గేలి జేయుచు నీ – కాళ్ళ మీదను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Kaalu Sethulan Gudinchi – Kalvari Giripai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Nin- Geli Jeyuchu Nee – Kaalla Meedanu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నినుప – చీలలతో గృచ్చి నిన్ను – సిల్వ గొట్టిరా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Ninupa – Cheelalatho Gruchchi Ninnu – Silva Gottiraa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సుతుడా వైతి వేని – తీవరంబుగా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దిగి – నీవు వేగమే రమ్ము – గావు మనుచును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Suthuda Vaithi Veni – Theevarambugaa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 – Neevu Vegame Rammu – Gaavu Manuchunu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ఇట్లు – గావరించి పల్కు పగర – కరుణ జూపెనా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Itlu – Gaavarinchi Palku Pagara – Karuna Joopenaa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తన్ను జంపు శత్రువులకు – దయను జూపెనా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– నెనరు జూపెనా ప్రభు – కనికరించెనా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Thannu Jampu Shathruvulaku – Dayanu Joopenaa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– Nenaru Joopenaa Prabhu – Kanikarinchenaa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– జనక యీ జనుల క్షమించు – మనుచు వేడెనా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– Janaka Yee Janula Kshaminchu – Manuchu Vedenaa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 యేసు మరణ బాధ – లెనసి పడవే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– నెనరు జూడవే యా – ఘనుని గూడవే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 Yesu Marana Baadha – Lenasi Padave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– Nenaru Joodave Yaa – Ghanuni Goodave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తాళలేని బాధ లీచ్చి – దాహమాయెనా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న-న్నేలువానికి నా – పాలి స్వామికి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Thaalaleni Baadha Lechchi – Daahamaayenaa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Na-nneluvaaniki Naa – Paali Swaamiki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నే-నేల పాపములను జేసి – హింస పరచితి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Ne-nela Paapamulanu Jesi – Himsa Parachithi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గోడు బుచ్చి సిలువపైన – నేడు మారులు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మా-ట్లాడి ప్రేమతో నా – నాడు శిరమును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Godu Buchchi Siluvapaina – Nedu Maarulu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Maa-tlaadi Prematho Naa – Naadu Shiramunu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వంచి – నేడు ముగిసె సర్వ మనుచు – వీడె ప్రాణము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Vanchi – Nedu Mugise Sarva Manuchu – Veede Praanamu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మరణమైన ప్రభుని జూచి – ధరణి వణకెనా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బల్ – గిరులు బగిలెనా – గుడి తెరయు జీలెనా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Maranamaina Prabhuni Joochi – Dharani Vanakenaa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 – Girulu Bagilenaa – Gudi Therayu Jeelenaa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దివా-కరుడు చీకటాయె మృతులు – తిరిగి లేచిరి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Divaa-karudu Cheekataaye Mruthulu – Thirigi lechiri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జాలి యింత ప్రేమ – యింత శాంతమా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– యంత కరుణను నే – జింత చేయగా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Jaali Yintha Prema – Yintha Shaanthamaa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– Yantha Karunanu Ne – Jintha Cheyagaa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– వింత లెల్ల నిత్య జీవ – విధము లాయెనా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– Vintha Lella Nithya Jeeva – Vidhamu Laayenaa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– మనుప జచ్చుటరసియే – మరక వేడవే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– Manupa Jachchutarasiye – Maraka Vedave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అచ్చి పాపములను బాప – వచ్చినాడట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వా-క్కిచ్చి తండ్రితో నా – గెత్సేమందున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Achchi Paapamulanu Baapa – Vachchinaadata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Vaa-kkichchi Thandritho Naa – Gethsemanduna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 – జొచ్చి యెదను నొచ్చి బాధ – హెచ్చుగనెనట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 – Jochchi Yedanu Nochchi Baadha – Hechchuganenata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నిశీధ రాత్రి వేళ – నార్భటించుచు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న-య్యో నరాంతకుల్ చే-బూని యీటెలన్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Nisheedha Raathri Vela – Naarbhatinchuchu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Na-yyo Naraanthakul Che-booni Yeetelan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– ఖూని వానివలెను గట్టి – కొంచుబోయిరా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– Khooni Vaanivalenu Gatti – Konchuboyiraa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పట్టి దొంగవలెను గంత – గట్టి కన్నులన్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– గొట్టి చెంపలన్ వడి – దిట్టి నవ్వుచున్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Patti Dongavalenu Gantha – Gatti Kannulan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– Gotti Chempalan Vadi – Ditti Navvuchun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– గొట్టి రెవ్వరదియు మాకు – జెప్పమనిరట         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– Gotti Revvaradiyu Maaku – Jeppamanirata            ||Manasa||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2026-02-25T08:37:13Z</dcterms:created>
  <dcterms:modified xsi:type="dcterms:W3CDTF">2026-02-25T08:37:13Z</dcterms:modified>
</cp:coreProperties>
</file>