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_అవిశ్వాసమున - నతి భీతులచే - నవిసి క్రుంగ నగు - నే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బాపాత్ములం - ట్రోచెడు ప్రభు కృపం - జవిం జూడుము నుతి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_Avishvaasamuna - Nathi Bheethulache - Navisi Krungga Nagu - Ne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Baapaathmulan - Trochedu Prabhu Krupan - Javin Joodumu Nuthi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సల్పుచు వేగమే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Salpuchu Vegame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- వేండెడి వారికి - విశ్వ మంతయును - వీల్పడును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రాజ్య - థీశ్వరుం డాధఢ్యుండు = శాశ్వత మగు నీ-శాసనమి 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Vishvaasamutho - Vendedi Vaariki - Vishva Manthayunu - Veelpadunu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 Raajya - Theeshvarun Daadhadhyundu = Shaashvatha Magu Nee-Shaasanami Chchenu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బిడ్డలు తండ్రుల - వేడంగ నన్నము - బెడ్డ లిచ్చు వె - జులు గలరే= దొడ్డ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నిల - దోడ్బా టడిగిన - నడ్దులేక విమ - లాత్మ నొసంగును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Biddalu Thandrula - Vedangga Nannamu - Bedda Lichchu Ve - Julu Galare= Dodda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Nila - Dodbaa Tadigina - Nadduleka Vima - Laathma Nosanggunu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నమ్మకమునం జెడు - నరులను గానము - నమ్మక చెడుదురు - నరులయ్యో=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ఇమ్మహి సకల శు - భమ్ములు గలుగును - సమ్మతి వెతకంగ శాశ్వత రాజ్యము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Nammakamunan Jedu - Narulanu Gaanamu - Nammaka Cheduduru - Narulayyo=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Immahi Sakala Shu - Bhammulu Galugunu - Sammathi Vethakangga Shaashvatha Raajyamu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వెతకెడు వారికి - వెసం గృపం జూపును - గతిం గని వేడం - గాం దెర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చున్‌ = సతతము యేసుని - చక్కని పేరట - హిత మతి వేండగ - నెంత 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Vethakedu Vaariki - Vesan Grupan Joopunu - Gathin Gani Vedan - Gaan Dera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 = Sathathamu Yesuni - Chakkani Perata - Hitha Mathi Vendaga - Nentha Yu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మేలగు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Melagu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బల మేమియుం గనం - బడ దాహ నే సలిపెడు భక్తిని - సతి మను 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నలయకు నేలను - నావగింజ మరి నిలిపిన జెట్టయి - నింగికి నెదుగదె॥ 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Bala Memiyun Ganan - Bada Daaha Ne Salipedu Bhakthini - Sathi Manu 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Nalayaku Nelanu - Naavaginja Mari Nilipina Jettayi - Ninggiki Nedugade॥ Vishvaa॥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2026-08-11T18:44:05Z</dcterms:created>
  <dcterms:modified xsi:type="dcterms:W3CDTF">2026-08-11T18:44:05Z</dcterms:modified>
</cp:coreProperties>
</file>