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యేహోవా కొరకు ఎదురు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Koraku Eduru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యెహొవా కొరకు ఎదురు చూచువారు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బలము పొందెదరు – పక్షిరాజువలె పైకెగిరి పోదురు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Koraku Eduru Choochuvaaru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Balamu Pondedaru – Pakshiraajuvale Paikegiri Poduru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అలయక – సొమ్మసిల్లక – నడిచిపోదురు        ||యెహొ||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సడలిన మోకాళ్ళు – వడలిన చేతులు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Alayaka – Sommasillaka – Nadichipoduru        ||Yeho||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Sadalina Mokaallu – Vadalina Chethulu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బలపరచుటకై – యెహొవా హస్తము మనమధ్య ఉన్నది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Balaparachutakai – Yehovaa Hasthamu Manamadhya 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యెహొవా కొరకు – ఎదురుచూచువారు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కీర్తన – పాడెదరు (2)        ||పక్షిరాజు||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Koraku – Eduruchoochuvaaru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Keerthana – Paadedaru (2)        ||Pakshiraaju||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యెహొవా కొరకు – ఎదురుచూచువారు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రూపాంతరము – పొందెదరు (2)        ||పక్షిరాజు||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Koraku – Eduruchoochuvaaru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Roopaantharamu – Pondedaru (2)        ||Pakshiraaju||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యెహొవా కొరకు – ఎదురుచూచువారు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స్వారూప్యమునకు – మారెదరు (2)        ||పక్షిరాజు||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Koraku – Eduruchoochuvaaru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Svaaroopyamunaku – Maaredaru (2)        ||Pakshiraaju||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2026-08-24T10:17:14Z</dcterms:created>
  <dcterms:modified xsi:type="dcterms:W3CDTF">2026-08-24T10:17:14Z</dcterms:modified>
</cp:coreProperties>
</file>