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వంటి సుందరుడు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Vanti Sundarudu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వంటి సుందరుడు ఎవ్వరు ఈ భువిలో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నే చూడలేదు ఇక చూడబోనుగా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Vanti Sundarudu Evvaru Ee Bhuvilo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Ne Choodaledu Ika Choodabonugaa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సుందరుడు భువిలోన జీవితమునకు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చాలు వేరేవ్వరు నాదు ప్రియ యేసయ్య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 Sundarudu Bhuvilona Jeevithamunaku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Chaalu Verevvaru Naadu Priya Yesayya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మట్టికోసం మాణిక్యమును విడిచిపెట్టెను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 మట్టికోసం మాణిక్యమును విడిచిపెట్టెను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 Kosam Maanikyamunu Vidichi Pettenu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 Matti Kosam Maanikyamunu Vidichi Pettenu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సుందరుడు రక్షించుకొంటివి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సంపూర్ణముగా నన్ను నీకు అర్పించెదను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 Sundarudu Rakshinchukontivi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Sampoornamugaa Nannu Neeku Arpinchedanu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యెరుషలేము కుమార్తెలు నన్ను చుట్టుముట్టిరి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నీపై నున్న ప్రేమను తొలగించబూనిరి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Kumaarthelu Nannu Chuttu Muttiri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Neepainunna Premanu Tholagincha Booniri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దినదినం నీపై నాప్రేమ పొంగుచున్నది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వేగమే వచ్చి నన్ను చేరుము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 Neepai Naa Prema Ponguchunnadi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Vegame Vachchi Nannu Cherumu 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2026-02-25T09:35:53Z</dcterms:created>
  <dcterms:modified xsi:type="dcterms:W3CDTF">2026-02-25T09:35:53Z</dcterms:modified>
</cp:coreProperties>
</file>