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భయపడకుము నీవు యుద్ధము యెహోవదే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Bhayapadakumu Neevu Yuddhamu Yehovade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భయపడకుము నీవు - యుద్ధము యెహోవదే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Bhayapadakumu Neevu - Yuddhamu Yehovade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నిశ్చయముగ జయము - నీదే భయపడకుము - భయపడకుము నీవు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Nishchayamuga Jayamu - Neede Bhayapadakumu - Bhayapadakumu Neevu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గర్జించు సింహమువలె శత్రువు - నీపైని బడ జూచుచుండె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నదివలె నీపై పారవచ్చును (2) - యుద్ధము యెహోవదే భయపడకు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Garjinchu Sinhamuvale Shathruvu - Neepaini Bada Joochuchunde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Nadivale Neepai Paaravachchunu (2) - Yuddhamu Yehovade Bhayapadaku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పాలు తేనెలు ప్రవహించెడు - కానాను మీయెదుట నుండె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శత్రువు నిన్ను జంపజూచె - యుద్ధము యెహోవదే భయపడకు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Paalu Thenelu Pravahinchedu - Kaanaanu Meeyeduta Nunde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Shathruvu Ninnu Jampajooche - Yuddhamu Yehovade Bhayapadaku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నీకు విరోధముగ రూపించు - యే ఆయుధము వర్ధిల్లదు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ప్రతి నాలుక తీర్పుకు లోనగును - యుద్ధము యెహోవదే భయపడకు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Neeku Virodhamuga Roopinchu - Ye Aayudhamu Vardhilladu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Prathi Naaluka Theerpuku Lonagunu - Yuddhamu Yehovade Bhayapadaku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ఇహపరమునందు మన ప్రభువునకు - సర్వాధికారము నియ్యబడెను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సన్నిధి నీతో యుండును - యుద్ధము యెహోవదే భయపడకు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Ihaparamunandu Mana Prabhuvunaku - Sarvaadhikaaramu Niyyabadenu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Sannidhi Neetho Yundunu - Yuddhamu Yehovade Bhayapadaku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నీవు పోరాడెడు పనిలేదు - నమ్మకముంచి విశ్వాసముతో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రక్షణను తిలకించుము - జయము ప్రభువుదే భయపడకు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Neevu Poraadedu Paniledu - Nammakamunchi Vishvaasamutho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Rakshananu Thilakinchumu - Jayamu Prabhuvude Bhayapadaku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2026-08-11T18:50:28Z</dcterms:created>
  <dcterms:modified xsi:type="dcterms:W3CDTF">2026-08-11T18:50:28Z</dcterms:modified>
</cp:coreProperties>
</file>