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ఆలాపన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Aalaapana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కీర్తింతును నా హృదయముతో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సేవింతును నా మనసుతో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Keerthinthunu Naa Hrudayamutho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Sevinthunu Naa Manasutho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నా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నా రక్షణ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Naa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Naa Rakshana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స్తుతియింతును నా స్వరముతో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ప్రేమింతును నా హృదయముతో (2)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Sthuthiyinthunu Naa Swaramutho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Preminthunu Naa Hrudayamutho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విశ్వాసము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విమోచన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Vishwaasamu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Vimochana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పూజింతును నా హృదయముతో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ప్రణుతింతును నా పూర్ణాత్మతో (2)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Poojinthunu Naa Hrudayamutho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Pranuthinthunu Naa Poornaathmatho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2026-02-25T09:22:48Z</dcterms:created>
  <dcterms:modified xsi:type="dcterms:W3CDTF">2026-02-25T09:22:48Z</dcterms:modified>
</cp:coreProperties>
</file>