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ఆశ్రయుడా నా అభిషిక్తుడా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Aashrayudaa Naa Abhishikthudaa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పరిశుద్ధతలో నే నడిచెదను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భళా మంచి దాసుడనై నీ సేవలో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Parishuddhathalo Ne Nadichedanu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Bhalaa Manchi Daasudanai Nee Sevalo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ఆశ్రయుడా నా అభిషిక్తుడా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అభీష్టము చేత నను నడుపుచుండిన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Aashrayudaa Naa Abhishikthudaa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Abheeshtamu Chetha Nanu Nadupuchundina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నా నాయకా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అద్భుత నా నాయకా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Naa Naayakaa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Adbhutha Naa Naayakaa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స్తోత్రములు నీకే స్తోత్రములు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తేజోమయుడయిన ఆరాధ్యుడా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Sthothramulu Neeke Sthothramulu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Thejomayudaina Aaraadhyudaa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ఆలోచనలు అతి గంభీరములు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 ఎన్నటికీ క్షేమకరములే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Aalochanalu Athi Ganbheeramulu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 Ennatikee Kshemakaramule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మనోహరములే కృపాయుతమే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జలములే సీయోను త్రోవలు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Manoharamule Krupaayuthame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Jalamule Seeyonu Throvalu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మార్గములో నన్ను నడుపుచుండగా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 వలె నే తేజరిల్లెదను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Maargamulo Nannu Nadupuchundagaa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 Vale Ne Thejarilledanu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 మర్మములు ఎరిగిన వాడనై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జీవించెదను నీ సముఖములో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 Marmamulu Erigina Vaadanai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Jeevinchedanu Nee Samukhamulo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సువార్తకు నన్ను సాక్షిగా నిలిపితివి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రక్షణ నా గురి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Suvaarthaku Nannu Saakshigaa Nilipithivi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Rakshana Naa Guri Chesithivi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2026-02-25T09:21:38Z</dcterms:created>
  <dcterms:modified xsi:type="dcterms:W3CDTF">2026-02-25T09:21:38Z</dcterms:modified>
</cp:coreProperties>
</file>