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తెలియదా? నీకు తెలియదా?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Theliyadaa Neeku Theliyadaa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బలహీనతలో యేసే నీ బలం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అవమానములో యేసే నీ ఘనం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Balaheenathalo Yese Nee Balam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Avamaanamulo Yese Nee Ghanam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అవమానములో యేసే నీ ఘనం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Avamaanamulo Yese Nee Ghanam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తెలియదా? నీకు తెలియదా?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రాయబారివి అని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Theliyadaa? Neeku Theliyadaa?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Raayabhaarivi Ani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తెలియదా? నీకు తెలియదా?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రాయబారివి అని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Theliyadaa? Neeku Theliyadaa?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Raayabhaarivi Ani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అడుగుము జనములను స్వాస్థ్యముగా ఇచ్చును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భూమిని దిగంతముల వరకు సొత్తుగా మార్చును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Adugumu Janamulanu Swaasthyamugaa Ichchunu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Bhoomini Diganthamula Varaku Soththugaa Maarchunu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శత్రువులందరిని పాదపీఠముగ చేయును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Shathruvulandarini Paada Peetamuga Cheyunu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తెలియదా? నీకు తెలియదా?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వారసుడు నువ్వేనని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Theliyadaa? Neeku Theliyadaa?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Vaarasudu Nuvvenani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తెలియదా? నీకు తెలియదా?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వారసుడు నువ్వేనని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Theliyadaa? Neeku Theliyadaa?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Vaarasudu Nuvvenani (2)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తెలియదా? ఆ ఆ 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తెలియదా? ఆ ఆ 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Theliyadaa? Aa Aa 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Theliyadaa? Aa Aa Aa (2)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తెలియదా?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తెలియదా?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Theliyadaa?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Theliyadaa? (4)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తెలియదా? నీకు తెలియదా?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తోడుగా ఉన్నాడని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Theliyadaa? Neeku Theliyadaa?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Thodugaa Unnaadani (4)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సాక్షి యేసే దేవుడని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నీకు సాక్షి ఆయన బిడ్డవని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Saakshi Yese Devudani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Neeku Saakshi Aayana Biddavani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నీకు సాక్షి ఆయన బిడ్డవని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Neeku Saakshi Aayana Biddavani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తెలియదా? నీకు తెలియదా?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యేసుకున్నదంతా నువ్వేనని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Theliyadaa? Neeku Theliyadaa?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Yesukunnadanthaa Nuvvenani (4)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మౌనం పరలోకపు మౌనమని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మాట్లాడితే పాతాళం వణుకునని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Mounam Paralokapu Mounamani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Maatlaadithe Paathaalam Vanukunani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మాట్లాడితే పాతాళం వణుకునని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Maatlaadithe Paathaalam Vanukunani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తెలియదా? నీకు తెలియదా?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జత పని వాడవని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Theliyadaa? Neeku Theliyadaa?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Jatha Panivaadavani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తెలియదా? నీకు తెలియదా?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జత పని వాడవని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Theliyadaa? Neeku Theliyadaa?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Jatha Panivaadavani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2026-02-25T09:17:01Z</dcterms:created>
  <dcterms:modified xsi:type="dcterms:W3CDTF">2026-02-25T09:17:01Z</dcterms:modified>
</cp:coreProperties>
</file>