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యుద్ధ వీరులం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Yuddha Veerulam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విశ్వాసమే ఆయుధం – ప్రార్ధనే మా బలం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వాక్యమనే ఖడ్గముతో తరిమి కొట్టెదం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Vishwaasame Aayudham – Praardhane Maa Balam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Vaakyamane Khadgamutho Tharimi Kottedam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సిలువలో సాతానుని – తలను చితక త్రొక్కిన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రాజు యేసులోనే జయము పొందెదం       ||జయము||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Siluvalo Saathaanuni – Thalanu Chithaka Throkkina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Raaju Yesulone Jayamu Pondedam          ||Jayamu||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జయం జయం.. నోరారా రారాజును కీర్తించి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జయం జయం.. మనసారా మహా రాజును సేవించి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Jayam Jayam.. Noraaraa Raaraajunu Keerthinchi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Jayam Jayam.. Manasaaraa Maha Raajunu Sevinchi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జయం జయం.. నోరారా రారాజును కీర్తించి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జయం జయం.. మనసారా మహా రాజును సేవించెదం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Jayam Jayam.. Noraaraa Raaraajunu Keerthinchi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Jayam Jayam.. Manasaaraa Maha Raajunu Sevinchedam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ఇహ లోక ఆశలెన్నో మోసగించినా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 ప్రేమ నుండి విడదీయ జూచినా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Iha Loka Aashalenno Mosaginchinaa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 Prema Nundi Vidadeeya Joochinaa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శ్రమలు అవమానములే కృంగదీసినా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బలహీనతలే మమ్మును భంగ పరచినా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Shramalu Avamaanamule Krungadeesinaa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Balaheenathale Mammunu Bhanga Parachinaa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బ్రతుకుట ప్రభు కోసమే – చావైనా లాభమే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పందెమందు ఓపికతో పోరాడెదం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Brathukuta Prabhu Kosame – Chaavainaa Laabhame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Pandemandu Opikatho Poraadedam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 జీవమివ్వను – మరణమును గెలిచిన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 రాజు క్రీస్తులోనే జయము పొందెదం       ||జయము||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 Jeevamivvanu – Maranamunu Gelichina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 Raaju Kreesthulone Jayamu Pondedam          ||Jayamu||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యుద్ధ వీరులం – పరిశుద్ధ పౌరులం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యూదా గోత్రపు సింహపు ముద్దు బిడ్డలం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Yuddha Veerulam – Parishuddha Pourulam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Yoodhaa Gothrapu Simhapu Muddhu Biddalam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 వారలం – పరలోక వాసులం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వధించబడిన గొర్రెపిల్ల ప్రేమ దాసులం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 Vaaralam – Paraloka Vaasulam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Vadhinchabadina Gorrepilla Prema Daasulam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ముందుకే సాగెదం – వెనుక తట్టు తిరుగము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లోకములో ఉప్పు శిలగ మిగలము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Munduke Saagedam – Venuka Thattu Thirugamu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Lokamulo Uppu Shilaga Migalamu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మెలకువగా ఉండెదం – ప్రభుని ప్రార్ధించెదం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పరలోకముకై మేము సిద్ధపడెదము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Melakuvagaa Undedam – Prabhuni Praardhinchedam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Paralokamukai Memu Siddhapadedamu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జయము జయము హోసన్నా జయము జయమని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నోరారా రారాజును కీర్తించెదం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Jayamu Jayamu Hosannaa Jayamu Jayamani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Noraaraa Raaraajunu Keerthinchedam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జయము జయము హోసన్నా జయము జయమని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మనసారా మహా రాజును సేవించెదం        ||యుద్ధ||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Jayamu Jayamu Hosannaa Jayamu Jayamani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Manasaaraa Maha Raajunu Sevinchedam           ||Yuddha||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గర్జించే అపవాది ఎదురు నిలచినా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ఎవరిని మ్రింగుదునా అని తిరుగులాడినా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Garjinche Apavaadi Eduru Nilachinaa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Evarini Mringudunaa Ani Thirugulaadinaa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శోధనలు శత్రువులా చుట్టు ముట్టినా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పాపములో మమ్మును పడద్రోయ జూచినా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Shodhanalu Shathruvulaa Chuttu Muttinaa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Paapamulo Mammunu Padadroya Joochinaa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2026-02-25T08:36:08Z</dcterms:created>
  <dcterms:modified xsi:type="dcterms:W3CDTF">2026-02-25T08:36:08Z</dcterms:modified>
</cp:coreProperties>
</file>