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స్తుతులు పాడండి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Sthuthulu Paadandi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 జనులను శిక్షించుటకు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గొలుసుతో బంధించుటకు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 Janulanu Shikshinchutaku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Golusutho Bandhinchutaku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రెండంచుల ఖడ్గమును ధరించిరి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భక్తులకు ఘనత యునిదే – మీరు      ||యెహోవాకు||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Rendanchula Khadgamunu Dharinchiri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Bhakthulaku Ghanatha Yunide – Meeru      ||Yehovaaku||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స్తుతులు పాడండి –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సమాజములో ప్రభు ప్రశంస పాడి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Sthuthulu Paadandi –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Samaajamulo Prabhu Prashamsa Paadi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సభలో పాడండి మీరు యెహోవాకు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Sabhalo Paadandi Meeru Yehovaaku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తమ సృష్టికర్తను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వాసులు తమ రాజును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Thama Srushtikarthanu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Vaasulu Thama Raajunu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స్మరియించుకొని సంతోషింతురు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నాట్యమాడి తన స్తుతి పాడండి – మీరు      ||యెహోవాకు||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Smariyinchukoni Santhoshinthuru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Naatyamaadi Thana Sthuthi Paadandi – Meeru      ||Yehovaaku||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తంబురతోను సితారతోను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తనను గూర్చి గానము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Thamburathonu Sithaarathonu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Thananu Goorchi Gaanamu Chesi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ప్రేమరసమును గ్రోలి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పావనాలంకారమును బొంది – మీరు     ||యెహోవాకు||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Premarasamunu Groli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Paavanaalankaaramunu Bondi – Meeru       ||Yehovaaku||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భక్తులై ఘనులై హర్షింతురు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ఉత్సాహమున ఊప్పొంగెదరు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Bhakthulai Ghanulai Harshinthuru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Utsaahamuna Uppongedaru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పడకల మీద ప్రభువును 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పాడి ప్రభువును దలచెదరు – మీరు        ||యెహోవాకు||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Padakala Meeda Prabhuvunu 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Paadi Prabhuvunu Dalachedaru – Meeru        ||Yehovaaku||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2026-02-25T09:35:02Z</dcterms:created>
  <dcterms:modified xsi:type="dcterms:W3CDTF">2026-02-25T09:35:02Z</dcterms:modified>
</cp:coreProperties>
</file>