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slideMasters/slideMaster31.xml" ContentType="application/vnd.openxmlformats-officedocument.presentationml.slideMaster+xml"/>
  <Override PartName="/ppt/slides/slide31.xml" ContentType="application/vnd.openxmlformats-officedocument.presentationml.slide+xml"/>
  <Override PartName="/ppt/slideMasters/slideMaster32.xml" ContentType="application/vnd.openxmlformats-officedocument.presentationml.slideMaster+xml"/>
  <Override PartName="/ppt/slides/slide32.xml" ContentType="application/vnd.openxmlformats-officedocument.presentationml.slide+xml"/>
  <Override PartName="/ppt/slideMasters/slideMaster33.xml" ContentType="application/vnd.openxmlformats-officedocument.presentationml.slideMaster+xml"/>
  <Override PartName="/ppt/slides/slide33.xml" ContentType="application/vnd.openxmlformats-officedocument.presentationml.slide+xml"/>
  <Override PartName="/ppt/slideMasters/slideMaster34.xml" ContentType="application/vnd.openxmlformats-officedocument.presentationml.slideMaster+xml"/>
  <Override PartName="/ppt/slides/slide34.xml" ContentType="application/vnd.openxmlformats-officedocument.presentationml.slide+xml"/>
  <Override PartName="/ppt/slideMasters/slideMaster35.xml" ContentType="application/vnd.openxmlformats-officedocument.presentationml.slideMaster+xml"/>
  <Override PartName="/ppt/slides/slide35.xml" ContentType="application/vnd.openxmlformats-officedocument.presentationml.slide+xml"/>
  <Override PartName="/ppt/slideMasters/slideMaster36.xml" ContentType="application/vnd.openxmlformats-officedocument.presentationml.slideMaster+xml"/>
  <Override PartName="/ppt/slides/slide36.xml" ContentType="application/vnd.openxmlformats-officedocument.presentationml.slide+xml"/>
  <Override PartName="/ppt/slideMasters/slideMaster37.xml" ContentType="application/vnd.openxmlformats-officedocument.presentationml.slideMaster+xml"/>
  <Override PartName="/ppt/slides/slide37.xml" ContentType="application/vnd.openxmlformats-officedocument.presentationml.slide+xml"/>
  <Override PartName="/ppt/slideMasters/slideMaster38.xml" ContentType="application/vnd.openxmlformats-officedocument.presentationml.slideMaster+xml"/>
  <Override PartName="/ppt/slides/slide38.xml" ContentType="application/vnd.openxmlformats-officedocument.presentationml.slide+xml"/>
  <Override PartName="/ppt/slideMasters/slideMaster39.xml" ContentType="application/vnd.openxmlformats-officedocument.presentationml.slideMaster+xml"/>
  <Override PartName="/ppt/slides/slide39.xml" ContentType="application/vnd.openxmlformats-officedocument.presentationml.slide+xml"/>
  <Override PartName="/ppt/slideMasters/slideMaster40.xml" ContentType="application/vnd.openxmlformats-officedocument.presentationml.slideMaster+xml"/>
  <Override PartName="/ppt/slides/slide40.xml" ContentType="application/vnd.openxmlformats-officedocument.presentationml.slide+xml"/>
  <Override PartName="/ppt/slideMasters/slideMaster41.xml" ContentType="application/vnd.openxmlformats-officedocument.presentationml.slideMaster+xml"/>
  <Override PartName="/ppt/slides/slide41.xml" ContentType="application/vnd.openxmlformats-officedocument.presentationml.slide+xml"/>
  <Override PartName="/ppt/slideMasters/slideMaster42.xml" ContentType="application/vnd.openxmlformats-officedocument.presentationml.slideMaster+xml"/>
  <Override PartName="/ppt/slides/slide42.xml" ContentType="application/vnd.openxmlformats-officedocument.presentationml.slide+xml"/>
  <Override PartName="/ppt/slideMasters/slideMaster43.xml" ContentType="application/vnd.openxmlformats-officedocument.presentationml.slideMaster+xml"/>
  <Override PartName="/ppt/slides/slide43.xml" ContentType="application/vnd.openxmlformats-officedocument.presentationml.slide+xml"/>
  <Override PartName="/ppt/slideMasters/slideMaster44.xml" ContentType="application/vnd.openxmlformats-officedocument.presentationml.slideMaster+xml"/>
  <Override PartName="/ppt/slides/slide44.xml" ContentType="application/vnd.openxmlformats-officedocument.presentationml.slide+xml"/>
  <Override PartName="/ppt/slideMasters/slideMaster45.xml" ContentType="application/vnd.openxmlformats-officedocument.presentationml.slideMaster+xml"/>
  <Override PartName="/ppt/slides/slide45.xml" ContentType="application/vnd.openxmlformats-officedocument.presentationml.slide+xml"/>
  <Override PartName="/ppt/slideMasters/slideMaster46.xml" ContentType="application/vnd.openxmlformats-officedocument.presentationml.slideMaster+xml"/>
  <Override PartName="/ppt/slides/slide46.xml" ContentType="application/vnd.openxmlformats-officedocument.presentationml.slide+xml"/>
  <Override PartName="/ppt/slideMasters/slideMaster47.xml" ContentType="application/vnd.openxmlformats-officedocument.presentationml.slideMaster+xml"/>
  <Override PartName="/ppt/slides/slide47.xml" ContentType="application/vnd.openxmlformats-officedocument.presentationml.slide+xml"/>
  <Override PartName="/ppt/slideMasters/slideMaster48.xml" ContentType="application/vnd.openxmlformats-officedocument.presentationml.slideMaster+xml"/>
  <Override PartName="/ppt/slides/slide48.xml" ContentType="application/vnd.openxmlformats-officedocument.presentationml.slide+xml"/>
  <Override PartName="/ppt/slideMasters/slideMaster49.xml" ContentType="application/vnd.openxmlformats-officedocument.presentationml.slideMaster+xml"/>
  <Override PartName="/ppt/slides/slide49.xml" ContentType="application/vnd.openxmlformats-officedocument.presentationml.slide+xml"/>
  <Override PartName="/ppt/slideMasters/slideMaster50.xml" ContentType="application/vnd.openxmlformats-officedocument.presentationml.slideMaster+xml"/>
  <Override PartName="/ppt/slides/slide50.xml" ContentType="application/vnd.openxmlformats-officedocument.presentationml.slide+xml"/>
  <Override PartName="/ppt/slideMasters/slideMaster51.xml" ContentType="application/vnd.openxmlformats-officedocument.presentationml.slideMaster+xml"/>
  <Override PartName="/ppt/slides/slide51.xml" ContentType="application/vnd.openxmlformats-officedocument.presentationml.slide+xml"/>
  <Override PartName="/ppt/slideMasters/slideMaster52.xml" ContentType="application/vnd.openxmlformats-officedocument.presentationml.slideMaster+xml"/>
  <Override PartName="/ppt/slides/slide52.xml" ContentType="application/vnd.openxmlformats-officedocument.presentationml.slide+xml"/>
  <Override PartName="/ppt/slideMasters/slideMaster53.xml" ContentType="application/vnd.openxmlformats-officedocument.presentationml.slideMaster+xml"/>
  <Override PartName="/ppt/slides/slide53.xml" ContentType="application/vnd.openxmlformats-officedocument.presentationml.slide+xml"/>
  <Override PartName="/ppt/slideMasters/slideMaster54.xml" ContentType="application/vnd.openxmlformats-officedocument.presentationml.slideMaster+xml"/>
  <Override PartName="/ppt/slides/slide54.xml" ContentType="application/vnd.openxmlformats-officedocument.presentationml.slide+xml"/>
  <Override PartName="/ppt/slideMasters/slideMaster55.xml" ContentType="application/vnd.openxmlformats-officedocument.presentationml.slideMaster+xml"/>
  <Override PartName="/ppt/slides/slide55.xml" ContentType="application/vnd.openxmlformats-officedocument.presentationml.slide+xml"/>
  <Override PartName="/ppt/slideMasters/slideMaster56.xml" ContentType="application/vnd.openxmlformats-officedocument.presentationml.slideMaster+xml"/>
  <Override PartName="/ppt/slides/slide56.xml" ContentType="application/vnd.openxmlformats-officedocument.presentationml.slide+xml"/>
  <Override PartName="/ppt/slideMasters/slideMaster57.xml" ContentType="application/vnd.openxmlformats-officedocument.presentationml.slideMaster+xml"/>
  <Override PartName="/ppt/slides/slide57.xml" ContentType="application/vnd.openxmlformats-officedocument.presentationml.slide+xml"/>
  <Override PartName="/ppt/slideMasters/slideMaster58.xml" ContentType="application/vnd.openxmlformats-officedocument.presentationml.slideMaster+xml"/>
  <Override PartName="/ppt/slides/slide58.xml" ContentType="application/vnd.openxmlformats-officedocument.presentationml.slide+xml"/>
  <Override PartName="/ppt/slideMasters/slideMaster59.xml" ContentType="application/vnd.openxmlformats-officedocument.presentationml.slideMaster+xml"/>
  <Override PartName="/ppt/slides/slide59.xml" ContentType="application/vnd.openxmlformats-officedocument.presentationml.slide+xml"/>
  <Override PartName="/ppt/slideMasters/slideMaster60.xml" ContentType="application/vnd.openxmlformats-officedocument.presentationml.slideMaster+xml"/>
  <Override PartName="/ppt/slides/slide60.xml" ContentType="application/vnd.openxmlformats-officedocument.presentationml.slide+xml"/>
  <Override PartName="/ppt/slideMasters/slideMaster61.xml" ContentType="application/vnd.openxmlformats-officedocument.presentationml.slideMaster+xml"/>
  <Override PartName="/ppt/slides/slide61.xml" ContentType="application/vnd.openxmlformats-officedocument.presentationml.slide+xml"/>
  <Override PartName="/ppt/slideMasters/slideMaster62.xml" ContentType="application/vnd.openxmlformats-officedocument.presentationml.slideMaster+xml"/>
  <Override PartName="/ppt/slides/slide62.xml" ContentType="application/vnd.openxmlformats-officedocument.presentationml.slide+xml"/>
  <Override PartName="/ppt/slideMasters/slideMaster63.xml" ContentType="application/vnd.openxmlformats-officedocument.presentationml.slideMaster+xml"/>
  <Override PartName="/ppt/slides/slide63.xml" ContentType="application/vnd.openxmlformats-officedocument.presentationml.slide+xml"/>
  <Override PartName="/ppt/slideMasters/slideMaster64.xml" ContentType="application/vnd.openxmlformats-officedocument.presentationml.slideMaster+xml"/>
  <Override PartName="/ppt/slides/slide64.xml" ContentType="application/vnd.openxmlformats-officedocument.presentationml.slide+xml"/>
  <Override PartName="/ppt/slideMasters/slideMaster65.xml" ContentType="application/vnd.openxmlformats-officedocument.presentationml.slideMaster+xml"/>
  <Override PartName="/ppt/slides/slide65.xml" ContentType="application/vnd.openxmlformats-officedocument.presentationml.slide+xml"/>
  <Override PartName="/ppt/slideMasters/slideMaster66.xml" ContentType="application/vnd.openxmlformats-officedocument.presentationml.slideMaster+xml"/>
  <Override PartName="/ppt/slides/slide66.xml" ContentType="application/vnd.openxmlformats-officedocument.presentationml.slide+xml"/>
  <Override PartName="/ppt/slideMasters/slideMaster67.xml" ContentType="application/vnd.openxmlformats-officedocument.presentationml.slideMaster+xml"/>
  <Override PartName="/ppt/slides/slide67.xml" ContentType="application/vnd.openxmlformats-officedocument.presentationml.slide+xml"/>
  <Override PartName="/ppt/slideMasters/slideMaster68.xml" ContentType="application/vnd.openxmlformats-officedocument.presentationml.slideMaster+xml"/>
  <Override PartName="/ppt/slides/slide68.xml" ContentType="application/vnd.openxmlformats-officedocument.presentationml.slide+xml"/>
  <Override PartName="/ppt/slideMasters/slideMaster69.xml" ContentType="application/vnd.openxmlformats-officedocument.presentationml.slideMaster+xml"/>
  <Override PartName="/ppt/slides/slide69.xml" ContentType="application/vnd.openxmlformats-officedocument.presentationml.slide+xml"/>
  <Override PartName="/ppt/slideMasters/slideMaster70.xml" ContentType="application/vnd.openxmlformats-officedocument.presentationml.slideMaster+xml"/>
  <Override PartName="/ppt/slides/slide70.xml" ContentType="application/vnd.openxmlformats-officedocument.presentationml.slide+xml"/>
  <Override PartName="/ppt/slideMasters/slideMaster71.xml" ContentType="application/vnd.openxmlformats-officedocument.presentationml.slideMaster+xml"/>
  <Override PartName="/ppt/slides/slide7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</p:sldIdLst>
  <p:notesMasterIdLst>
    <p:notesMasterId r:id="rId7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slide" Target="slides/slide65.xml"/><Relationship Id="rId67" Type="http://schemas.openxmlformats.org/officeDocument/2006/relationships/slide" Target="slides/slide66.xml"/><Relationship Id="rId68" Type="http://schemas.openxmlformats.org/officeDocument/2006/relationships/slide" Target="slides/slide67.xml"/><Relationship Id="rId69" Type="http://schemas.openxmlformats.org/officeDocument/2006/relationships/slide" Target="slides/slide68.xml"/><Relationship Id="rId70" Type="http://schemas.openxmlformats.org/officeDocument/2006/relationships/slide" Target="slides/slide69.xml"/><Relationship Id="rId71" Type="http://schemas.openxmlformats.org/officeDocument/2006/relationships/slide" Target="slides/slide70.xml"/><Relationship Id="rId72" Type="http://schemas.openxmlformats.org/officeDocument/2006/relationships/slide" Target="slides/slide71.xml"/><Relationship Id="rId73" Type="http://schemas.openxmlformats.org/officeDocument/2006/relationships/notesMaster" Target="notesMasters/notesMaster1.xml"/><Relationship Id="rId74" Type="http://schemas.openxmlformats.org/officeDocument/2006/relationships/presProps" Target="presProps.xml"/><Relationship Id="rId75" Type="http://schemas.openxmlformats.org/officeDocument/2006/relationships/viewProps" Target="viewProps.xml"/><Relationship Id="rId76" Type="http://schemas.openxmlformats.org/officeDocument/2006/relationships/theme" Target="theme/theme1.xml"/><Relationship Id="rId7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3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1.xml"/>
		</Relationships>
</file>

<file path=ppt/notesSlides/_rels/notesSlide3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2.xml"/>
		</Relationships>
</file>

<file path=ppt/notesSlides/_rels/notesSlide3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3.xml"/>
		</Relationships>
</file>

<file path=ppt/notesSlides/_rels/notesSlide3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4.xml"/>
		</Relationships>
</file>

<file path=ppt/notesSlides/_rels/notesSlide3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5.xml"/>
		</Relationships>
</file>

<file path=ppt/notesSlides/_rels/notesSlide3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6.xml"/>
		</Relationships>
</file>

<file path=ppt/notesSlides/_rels/notesSlide3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7.xml"/>
		</Relationships>
</file>

<file path=ppt/notesSlides/_rels/notesSlide3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8.xml"/>
		</Relationships>
</file>

<file path=ppt/notesSlides/_rels/notesSlide3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9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4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0.xml"/>
		</Relationships>
</file>

<file path=ppt/notesSlides/_rels/notesSlide4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1.xml"/>
		</Relationships>
</file>

<file path=ppt/notesSlides/_rels/notesSlide4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2.xml"/>
		</Relationships>
</file>

<file path=ppt/notesSlides/_rels/notesSlide4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3.xml"/>
		</Relationships>
</file>

<file path=ppt/notesSlides/_rels/notesSlide4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4.xml"/>
		</Relationships>
</file>

<file path=ppt/notesSlides/_rels/notesSlide4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5.xml"/>
		</Relationships>
</file>

<file path=ppt/notesSlides/_rels/notesSlide4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6.xml"/>
		</Relationships>
</file>

<file path=ppt/notesSlides/_rels/notesSlide4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7.xml"/>
		</Relationships>
</file>

<file path=ppt/notesSlides/_rels/notesSlide4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8.xml"/>
		</Relationships>
</file>

<file path=ppt/notesSlides/_rels/notesSlide4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9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5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0.xml"/>
		</Relationships>
</file>

<file path=ppt/notesSlides/_rels/notesSlide5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1.xml"/>
		</Relationships>
</file>

<file path=ppt/notesSlides/_rels/notesSlide5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2.xml"/>
		</Relationships>
</file>

<file path=ppt/notesSlides/_rels/notesSlide5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3.xml"/>
		</Relationships>
</file>

<file path=ppt/notesSlides/_rels/notesSlide5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4.xml"/>
		</Relationships>
</file>

<file path=ppt/notesSlides/_rels/notesSlide5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5.xml"/>
		</Relationships>
</file>

<file path=ppt/notesSlides/_rels/notesSlide5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6.xml"/>
		</Relationships>
</file>

<file path=ppt/notesSlides/_rels/notesSlide5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7.xml"/>
		</Relationships>
</file>

<file path=ppt/notesSlides/_rels/notesSlide5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8.xml"/>
		</Relationships>
</file>

<file path=ppt/notesSlides/_rels/notesSlide5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9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6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0.xml"/>
		</Relationships>
</file>

<file path=ppt/notesSlides/_rels/notesSlide6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1.xml"/>
		</Relationships>
</file>

<file path=ppt/notesSlides/_rels/notesSlide6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2.xml"/>
		</Relationships>
</file>

<file path=ppt/notesSlides/_rels/notesSlide6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3.xml"/>
		</Relationships>
</file>

<file path=ppt/notesSlides/_rels/notesSlide6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4.xml"/>
		</Relationships>
</file>

<file path=ppt/notesSlides/_rels/notesSlide6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5.xml"/>
		</Relationships>
</file>

<file path=ppt/notesSlides/_rels/notesSlide6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6.xml"/>
		</Relationships>
</file>

<file path=ppt/notesSlides/_rels/notesSlide6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7.xml"/>
		</Relationships>
</file>

<file path=ppt/notesSlides/_rels/notesSlide6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8.xml"/>
		</Relationships>
</file>

<file path=ppt/notesSlides/_rels/notesSlide6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9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7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0.xml"/>
		</Relationships>
</file>

<file path=ppt/notesSlides/_rels/notesSlide7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1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0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5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8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0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3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4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5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6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8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0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1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3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4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5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6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7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8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0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శ్రీ యేసు చరితమిదియే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Shree Yesu Charithamidiye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చేరెను నజరేతు గ్రామము , యేసు!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4, మన దేవుడీ భూమికి - వచ్చినపుడే - నను పేరు పెట్టుకొనెను వినయముతో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Cherenu Najarethu Graamamu , Yesu!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4, Mana Devudee Bhoomiki - Vachchinapude - Nanu Peru Pettukonenu Vinayamutho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ప్రభువు - వింత బాలునిగా పెరిగను - ధరలో నజరే - తను చిన్న గ్రామమున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చనువుగా వెళ్ళెను - సరిగ పన్నెందేంథ్ల వయస్సున- ఘనుల నడిగెను-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Prabhuvu - Vintha Baalunigaa Periganu - Dharalo Najare - Thanu Chinna Graamamuna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Chanuvugaa Vellenu - Sariga Pannendenthla Vayassuna- Ghanula Nadigenu-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కడు మొందవారలు శ్రీయేసు!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నది యొద్దను స్నానము పొందె యుక్త వయస్సు - నందున శుద్ధ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Kadu Mondavaaralu ShreeYesu!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Nadi Yoddanu Snaanamu Ponde Yuktha Vayassu - Nanduna Shuddha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హృదయుడు పిదప, శోధనలో జయించి ఇద్దరిలో సేవనింపు మీరగజేయ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బుద్ధి గల శిష్యులను నలుగురిన్ - బేతబరలో పిలిచి వారితో - ఒద్దికతో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Hrudayudu Pidapa, Shodhanalo Jayinchi Iddarilo Sevanimpu Meeragajeya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Buddhi Gala Shishyulanu Nalugurin - Bethabaralo Pilichi Vaaritho - Oddikatho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కానాకు వెళ్లెను - ఒనరగ కళ్యాణమునకై శ్రీ యేసు||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ఇరువై యేడవ వర్షమున - పస్కా కొరకై యెరుషలేముకు వెళ్ళెను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Kaanaaku Vellenu - Onaraga Kalyaanamunakai Shree Yesu||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Iruvai Yedava Varshamuna - Paskaa Korakai Yerushalemuku Vellenu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పరిశ్రమపరచెను - ప్రభువు దేవాలయమున్ - సరిగ నెనిమిది నెలలు-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సదయు డక్కడ గడిపి-వెరువకను సమ - రయుల ప్రాంతము - కరిగి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Parishramaparachenu - Prabhuvu Devaalayamun - Sariga Nenimidi Nelalu-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Sadayu Dakkada Gadipi-Veruvakanu Sama - Rayula Praanthamu - Karigi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సమరయ కనుగొని - సరగ గలలైయ కేగి ప్రభువు స్వస్థపరిచె ప్రధాని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కొమరున్ 11శ్రీయేసు!!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Samaraya Kanugoni - Saraga Galalaiya Kegi Prabhuvu Svasthapariche Pradhaani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Komarun 11ShreeYesu!!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ఇరవై యెనిమిదవ యెటన్ - మార్చి నెలలో - యెరుషలేముకు వెళ్ళెను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మరువక పూర్వము - మంచి పండుగ జరిపి- సర గబేతస్థలో - స్వస్థపరచి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Iravai Yenimidava Yetan - Maarchi Nelalo - Yerushalemuku Vellenu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Maruvaka Poorvamu - Manchi Panduga Jaripi- Sara Gabethasthalo - Svasthaparachi</a:t>
            </a:r>
            <a:endParaRPr lang="en-US" sz="3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తిరిగి నజరేతునకు బోయి - గురువుగా గ్రంథమును జదువ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పరిహసించిరి స్వంత వారలు - ప్రభువు ఇతదనిదెలియ , 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Thirigi Najarethunaku Boyi - Guruvugaa Granthamunu Jaduva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Parihasinchiri Svantha Vaaralu - Prabhuvu Ithadanideliya , Yesu||</a:t>
            </a:r>
            <a:endParaRPr lang="en-US" sz="32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ఆరంభించెను ప్రభువంత - సువార్త సంచారము గలిలయలో నంతకోరిక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పెర్ష్నహూం జేరి - తిబెరై సరస్సు తీరమున శిష్యులన్ చేరబిలిచిన పిదప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Aarambhinchenu Prabhuvantha - Suvaartha Sanchaaramu Galilayalo Nanthakorika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Pershnahoon Jeri - Thiberai Sarassu Theeramuna Shishyulan Cherabilichina Pidapa -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శ్రీ యేసు చరితమిదియే స్నేహితులారా - చెలిమితో నాలింపరే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ఇయ్యుర్విలో ప్రభువు - హితవుగ జేసిన కార్యంబులన్నిటిని - క్రమముగ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Shree Yesu Charithamidiye Snehithulaaraa - Chelimitho Naalimpare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Iyyurvilo Prabhuvu - Hithavuga Jesina Kaaryambulannitini - Kramamuga</a:t>
            </a:r>
            <a:endParaRPr lang="en-US" sz="32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భూరి దయతో కుస్టరోగిని బొలువు మీరగ పక్షాయువు (4) - ఘోరముగ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వ్యాధులను ) - మేర లేని క్రీర్తి నొందెను , 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Bhoori Dayatho Kustarogini Boluvu Meeraga Pakshaayuvu (4) - Ghoramuga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Vyaadhulanu ) - Mera Leni Kreerthi Nondenu , Yesu||</a:t>
            </a:r>
            <a:endParaRPr lang="en-US" sz="32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9. రెండవ యాత్రను జేసెను యేసుడు తిరిగి - మండు వేసవి యందున దండి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ప్రేమను తన పన్నెండు మంది నొక్క కొండ మీదను గూర్చి - గొప్ప బోధను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9. Rendava Yaathranu Jesenu Yesudu Thirigi - Mandu Vesavi Yanduna Dandi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Premanu Thana Pannendu Mandi Nokka Konda Meedanu Goorchi - Goppa Bodhanu</a:t>
            </a:r>
            <a:endParaRPr lang="en-US" sz="32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జేసి నిండు దయతో పిదప నధిపతి దండిదాసుని బాగుజేస్పు వెండియున్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నాయీను విధవకు - దండిమేలు నొసంగి వచ్చెను , యేసు!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Jesi Nindu Dayatho Pidapa Nadhipathi Dandidaasuni Baagujespu Vendiyun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Naayeenu Vidhavaku - Dandimelu Nosanggi Vachchenu , Yesu!</a:t>
            </a:r>
            <a:endParaRPr lang="en-US" sz="32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10. పిదప సీమోను యింట - యేసు ప్రభువు - ప్రియముగా భుజించెను సదయుడు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తిబెరయు - సరస్సు తీరమున కేగి - ముదమొప్పనుపమానముల జెప్పి బోధించి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10. Pidapa Seemonu Yinta - Yesu Prabhuvu - Priyamugaa Bhujinchenu Sadayudu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Thiberayu - Sarassu Theeramuna Kegi - Mudamoppanupamaanamula Jeppi Bodhinchi</a:t>
            </a:r>
            <a:endParaRPr lang="en-US" sz="32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పిదప సంద్రపు పొంగునణిపి - వదలగొట్టి సేనదయ్యము - తుదకు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యాయిీర్-కుమారి తెను - ముదముతో టబ్రతికించె ప్రభువు యేసు!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Pidapa Sandrapu Ponggunanipi - Vadalagotti Senadayyamu - Thudaku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Yaayieer-Kumaari Thenu - Mudamutho Tabrathikinche Prabhuvu Yesu!</a:t>
            </a:r>
            <a:endParaRPr lang="en-US" sz="32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11. మూడవ యాత్రను జేసెను - కపెర్షహోం వ - ముఖ్య స్థానముగా జేసి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వేడుకన్ శిష్యులన్ వివిధ స్థలముల కంపి - గోడు జెందక గొబ్బున నదవికి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11. Moodava Yaathranu Jesenu - Kapershahon Va - Mukhya Sthaanamugaa Jesi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Vedukan Shishyulan Vividha Sthalamula Kampi - Godu Jendaka Gobbuna Nadaviki</a:t>
            </a:r>
            <a:endParaRPr lang="en-US" sz="32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వెళ్ళి జేడు అయిదే -వేల - నాడు రొట్టెలు పంచిపెట్టి - చూడవింతగా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సముద్రముపై - గోడు నడిచి వెళ్ళిను , 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Velli Jedu Ayide -Vela - Naadu Rottelu Panchipetti - Choodavinthagaa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Samudramupai - Godu Nadichi Vellinu , Yesu||</a:t>
            </a:r>
            <a:endParaRPr lang="en-US" sz="32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12. విరోధ మెక్కువయ్యె - యేసు ప్రభువని - వింత బోధలు వినగానే - పరలోకపు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12. Virodha Mekkuvayye - Yesu Prabhuvani - Vintha Bodhalu Vinagaane - Paralokapu</a:t>
            </a:r>
            <a:endParaRPr lang="en-US" sz="32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రొట్టె ప్రభువు తానే యనగా - తర్మించ మొదలిడిరి తమలో తామే జనులు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మరియు పెద్దలవాడుకలను - వెరువకన్ ఖండించగా నా - యరుల మనస్సున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Rotte Prabhuvu Thaane Yanagaa - Tharmincha Modalidiri Thamalo Thaame Janulu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Mariyu Peddalavaadukalanu - Veruvakan Khandinchagaa Naa - Yarula Manassuna</a:t>
            </a:r>
            <a:endParaRPr lang="en-US" sz="32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ద్వేషభావము - పెరిగెనుక - పెర్షహోమున యేసు||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18. ఇరువై తొమ్మిదవ యేటన్ - ఏప్రెల్ నెలలో అరిగె నుత్తర దిక్కువ - ధర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Dveshabhaavamu - Perigenuka - Pershahomuna Yesu||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18. Iruvai Thommidava Yetan - Eprel Nelalo Arige Nuththara Dikkuva - Dhara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దెలియరే నేయమొప్పగ అనుదినంబును - నేర్చుకొనుచును అనుసరించిన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శ్రేయ మొసగును యేసు చరితము శ్రద్ధతో గమనింపరారే 11అ్రీ||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Deliyare Neyamoppaga Anudinambunu - Nerchukonuchunu Anusarinchina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Shreya Mosagunu Yesu Charithamu Shraddhatho Gamanimparaare 11Aree||</a:t>
            </a:r>
            <a:endParaRPr lang="en-US" sz="32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తూరు సీదోను - సురోఫినికే - పరముడుమాట్లాడి - కరుణ జూపి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వెనుక తిరిగి వచ్చె దెకపోలిలో - జరిపి కొన్ని యద్భుతములను సరస్సు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Thooru Seedonu - Surophinike - Paramudumaatlaadi - Karuna Joopi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Venuka Thirigi Vachche Dekapolilo - Jaripi Konni Yadbhuthamulanu Sarassu</a:t>
            </a:r>
            <a:endParaRPr lang="en-US" sz="32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దరిని - నాల్గువేలకు తిరిగి యాహరంబు పెట్టెను , యేసు!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14, కైసరియ ప్రాంతమున - యెసు ప్రభువు - తన శిష్యులతో - 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Darini - Naalguvelaku Thirigi Yaaharambu Pettenu , Yesu!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14, Kaisariya Praanthamuna - Yesu Prabhuvu - Thana Shishyulatho - Aa</a:t>
            </a:r>
            <a:endParaRPr lang="en-US" sz="32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సమయములోను - యేసు మహాత్మ్యమున - భాసురంపు మహిమ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ప్రత్యక్షపరచిన -దోసిలొగ్గి - యేసు శిష్యులు - అసుమాహాత్మ్యంబు కనుచు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Samayamulonu - Yesu Mahaathmyamuna - Bhaasurampu Mahima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Prathyakshaparachina -Dosiloggi - Yesu Shishyulu - Asumaahaathmyambu Kanuchu</a:t>
            </a:r>
            <a:endParaRPr lang="en-US" sz="32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ఆ స్థలమున జేరి నిత్యము - వాసమును జేయంగగోరిరి ||శ్రీ యేసు||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15. తిరిగి వచ్చువేళను - యేసుడు తన - మరణవార్తను జెప్పెను సరగున తన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Aa Sthalamuna Jeri Nithyamu - Vaasamunu Jeyanggagoriri ||Shree Yesu||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15. Thirigi Vachchuvelanu - Yesudu Thana - Maranavaarthanu Jeppenu Saraguna Thana</a:t>
            </a:r>
            <a:endParaRPr lang="en-US" sz="32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ముఖ్య - స్థానంబు జేరి - పరమ బోధలెన్నో విరివిగా జేసెను - ధరను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గొప్పతనముయేదో - పరులు క్షమించుటననేమో - సరిగ జెప్పి గలలియాను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Mukhya - Sthaanambu Jeri - Parama Bodhalenno Virivigaa Jesenu - Dharanu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Goppathanamuyedo - Parulu Kshaminchutananemo - Sariga Jeppi Galaliyaanu</a:t>
            </a:r>
            <a:endParaRPr lang="en-US" sz="32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స్వామి యేసు విడిచి వెళ్ళెను శ్రీయేసు!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16. యెరుషలేమున కేగెను - అక్టోబరులో పరిశుద్ధ పండుగకై - పరమ బోధలు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Svaami Yesu Vidichi Vellenu ShreeYesu!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16. Yerushalemuna Kegenu - Aktobarulo Parishuddha Pandugakai - Parama Bodhalu</a:t>
            </a:r>
            <a:endParaRPr lang="en-US" sz="32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జేసె - పర్ణశాలలనాడు - ధర జీవజాలమేదో - సరిగా వివరించెను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మరియు లోకపు వెలుగు యేదో - పరమ స్వాతంత్ర్యము యేదో గురుతుం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Jese - Parnashaalalanaadu - Dhara Jeevajaalamedo - Sarigaa Vivarinchenu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Mariyu Lokapu Velugu Yedo - Parama Svaathanthryamu Yedo Guruthun</a:t>
            </a:r>
            <a:endParaRPr lang="en-US" sz="32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జెప్పగ - రాళ్ళనెత్తిరి - కరుకు యూదులు మత్సరముచే , యేసు!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17. కడువరి సారి వెళ్ళెను - గలిలయ్యాకు - గద్దించ ప్రియులిద్దరిన్ తడవు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Jeppaga - Raallaneththiri - Karuku Yoodulu Mathsaramuche , Yesu!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17. Kaduvari Saari Vellenu - Galilayyaaku - Gaddincha Priyuliddarin Thadavu</a:t>
            </a:r>
            <a:endParaRPr lang="en-US" sz="320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సేయక యేసు - తన శిష్యులతో గూడి - కడు చేరువలో నున్న - ఘన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పెరయాలో జేరి పుడమిలో తన శిష్యులందరు - పూర్ణమనస్సుతో జేయు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Seyaka Yesu - Thana Shishyulatho Goodi - Kadu Cheruvalo Nunna - Ghana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Perayaalo Jeri Pudamilo Thana Shishyulandaru - Poornamanassutho Jeyu</a:t>
            </a:r>
            <a:endParaRPr lang="en-US" sz="3200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విధులను - జెప్పి వారల - కభయ హస్తము నిచ్చి పంపెను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యేసు!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Vidhulanu - Jeppi Vaarala - Kabhaya Hasthamu Nichchi Pampenu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Yesu!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. నుద్బయ్య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బయలు దేరెను దేవుడు - భూమికి దన్ను బ్రత్యక్షపరచుకొనను జయమొప్ప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. Nudbayya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Bayalu Derenu Devudu - Bhoomiki Dannu Brathyakshaparachukonanu Jayamoppa</a:t>
            </a:r>
            <a:endParaRPr lang="en-US" sz="3200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18. యెరూషలేమున కేగెను మార్గములోనే మరియమార్తల జూరెను సరగన్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మార్గమునందే - స్వస్థపరచి యందుని - పరిసయ్యులను వింత - పరచి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18. Yerooshalemuna Kegenu Maargamulone Mariyamaarthala Joorenu Saragan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Maargamunande - Svasthaparachi Yanduni - Parisayyulanu Vintha - Parachi</a:t>
            </a:r>
            <a:endParaRPr lang="en-US" sz="3200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బోధలు జేసి - వరముడు ప్రతిష్ట పండుగ తరుణమునత - - పరుచగా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అరులు తన్ను పట్ట జూడగా నందకుండగ దాటిపోయెను , 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Bodhalu Jesi - Varamudu Prathishta Panduga Tharunamunatha - - Paruchagaa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Arulu Thannu Patta Joodagaa Nandakundaga Daatipoyenu , Yesu||</a:t>
            </a:r>
            <a:endParaRPr lang="en-US" sz="3200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19. పెరయా పరిచర్య యందే - యేసు ప్రభువు పెక్కు బోధలు జేసెను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పరిసయ్యులు జూచెడి - పరిశుభ్రతను గూర్చి - ఇరుకుద్వారము గూర్చి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19. Perayaa Paricharya Yande - Yesu Prabhuvu Pekku Bodhalu Jesenu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Parisayyulu Joochedi - Parishubhrathanu Goorchi - Irukudvaaramu Goorchi -</a:t>
            </a:r>
            <a:endParaRPr lang="en-US" sz="3200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హితముగ బోధించి - పరమ విందు దొరికెననియు - సిరిని గూర్చిన కథలు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చెప్పి - సిరిని గూర్చిన కథలు చెప్పి - ధరను విశ్వాసమును పెంచను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Hithamuga Bodhinchi - Parama Vindu Dorikenaniyu - Sirini Goorchina Kathalu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Cheppi - Sirini Goorchina Kathalu Cheppi - Dharanu Vishvaasamunu Penchanu -</a:t>
            </a:r>
            <a:endParaRPr lang="en-US" sz="3200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తగిన బోధలనెన్నో జేసెను , యేసు||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20. బేతనియకు వెళ్ళెను - యేసుడు పిదప బ్రతికించెను లాజరును ఖ్యాతిగ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Thagina Bodhalanenno Jesenu , Yesu||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20. Bethaniyaku Vellenu - Yesudu Pidapa Brathikinchenu Laajarunu Khyaathiga</a:t>
            </a:r>
            <a:endParaRPr lang="en-US" sz="3200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నెఫ్రాయీం - కుష్ట రోగుల బ్రోచి - ప్రీతిగా న్యాయాధిపతి సుంకరి పరిసయ్యుల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సతిపతుల పరి త్యాగము ధర చంటిపిల్లల నాశీర్వాదము = పేతురుకు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Nephraayeen - Kushta Rogula Brochi - Preethigaa Nyaayaadhipathi Sungkari Parisayyula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Sathipathula Pari Thyaagamu Dhara Chantipillala Naasheervaadamu = Pethuruku</a:t>
            </a:r>
            <a:endParaRPr lang="en-US" sz="3200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ప్రత్యుత్తరము అతి ప్రేమతో వివరించి చెప్పెను || శ్రీయేసు!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21. చేసె యేసునాథుండు యెరూషలేము - చివరగా ప్రయాణము వాసిగ యొరికోకు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Prathyuththaramu Athi Prematho Vivarinchi Cheppenu || ShreeYesu!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21. Chese Yesunaathundu Yerooshalemu - Chivaragaa Prayaanamu Vaasiga Yorikoku</a:t>
            </a:r>
            <a:endParaRPr lang="en-US" sz="3200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వచ్చి యంధుల బ్రోచి - జూచి జెక్కయ్యను వాసిగ దర్శించి - యేసు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మీనా - లయపదేశము జేసి తుదకు బేతనియలో - భాసురముగ మరియచే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Vachchi Yandhula Brochi - Joochi Jekkayyanu Vaasiga Darshinchi - Yesu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Meenaa - Layapadeshamu Jesi Thudaku Bethaniyalo - Bhaasuramuga Mariyache</a:t>
            </a:r>
            <a:endParaRPr lang="en-US" sz="3200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నభి - షేకమొందెను - మరణమునకై , యేసు||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22. ముప్పదవ సంవత్సరము - ఏప్రెల్ నెలలో గొప్ప పస్కా ముందుగా ఒప్పుగా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Nabhi - Shekamondenu - Maranamunakai , Yesu||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22. Muppadava Sanvathsaramu - Eprel Nelalo Goppa Paskaa Mundugaa Oppugaa</a:t>
            </a:r>
            <a:endParaRPr lang="en-US" sz="3200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వాహనము నెక్కి జయధ్వనులతో - గొప్ప సముహముతో గొబ్బున నరిగెను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చెప్పజాలని సంతసముతో - శిష్యులుండగ యేసునాథుడు - గొప్ప చింతలో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Vaahanamu Nekki Jayadhvanulatho - Goppa Samuhamutho Gobbuna Narigenu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Cheppajaalani Santhasamutho - Shishyulundaga Yesunaathudu - Goppa Chinthalo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దూతలు - జగతికి వార్తలన్ - రయముగ రాత్రి సమయమున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ప్రియముగా బెళ్లేమునందలి - పేదగొల్లలు బోయి జూచిరి - నయముగా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Doothalu - Jagathiki Vaarthalan - Rayamuga Raathri Samayamuna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Priyamugaa Bellemunandali - Pedagollalu Boyi Joochiri - Nayamugaa</a:t>
            </a:r>
            <a:endParaRPr lang="en-US" sz="3200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మునిగె నాపురి - ముప్పునొందును సరిగ ననుచును , యేసు||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23. సోమవారము రోజున - యేసు ప్రభువు - శపించెనొకచెట్టును స్వామి 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Munige Naapuri - Muppunondunu Sariga Nanuchunu , Yesu||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23. Somavaaramu Rojuna - Yesu Prabhuvu - Shapinchenokachettunu Svaami Aa</a:t>
            </a:r>
            <a:endParaRPr lang="en-US" sz="3200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దినమున - సరిగ గుడికి వెళ్ళి - పామరులందరి పారదోలిన వెనుక ప్రేమతో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రోగులను స్వస్థ పరచి మటంచు బోధలు చేయ నరులు - తామసముతో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Dinamuna - Sariga Gudiki Velli - Paamarulandari Paaradolina Venuka Prematho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Rogulanu Svastha Parachi Matanchu Bodhalu Cheya Narulu - Thaamasamutho</a:t>
            </a:r>
            <a:endParaRPr lang="en-US" sz="3200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నిండుకొనుచు - ఏమి జేతు మటంచు సణిగిరి , యేసు||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24, మంగళవారము - చెట్టును యేసు మరల వి - చారమున సంగతి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Nindukonuchu - Emi Jethu Matanchu Sanigiri , Yesu||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24, Manggalavaaramu - Chettunu Yesu Marala Vi - Chaaramuna Sanggathi</a:t>
            </a:r>
            <a:endParaRPr lang="en-US" sz="3200" dirty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దెలియక శాస్త్రులు ప్రశ్న ప్రసంగములతో ప్రభుని భంగ పుచ్చ జూడ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రంగు మీరగ మూడు ప్రశ్నలు - రయముగా నుపమానములతో భంగపరచెను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Deliyaka Shaasthrulu Prashna Prasanggamulatho Prabhuni Bhangga Puchcha Jooda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Ranggu Meeraga Moodu Prashnalu - Rayamugaa Nupamaanamulatho Bhanggaparachenu</a:t>
            </a:r>
            <a:endParaRPr lang="en-US" sz="3200"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వారి యుక్తులు - ప్రభువు పరిసయ్యులను చూచి , యేసు!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25. మోదమొందెను యేసుడు చందా వేయు - బీద విదవను జూచెను ఆదరించెను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Vaari Yukthulu - Prabhuvu Parisayyulanu Choochi , Yesu!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25. Modamondenu Yesudu Chandaa Veyu - Beeda Vidavanu Joochenu Aadarinchenu</a:t>
            </a:r>
            <a:endParaRPr lang="en-US" sz="3200" dirty="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ప్రభువు మేదిని హెల్లేనియులన్ - యూదజనులంత విరోధించగా ప్రభుని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బోధపరచెను యెరుషలేము - మేదిని నాశనము అగునని -ప్రోదిగా లోకాంత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Prabhuvu Medini Helleniyulan - Yoodajanulantha Virodhinchagaa Prabhuni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Bodhaparachenu Yerushalemu - Medini Naashanamu Agunani -Prodigaa Lokaantha</a:t>
            </a:r>
            <a:endParaRPr lang="en-US" sz="3200" dirty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వార్తలు - ఆదినముననే చెప్పి వేసెను , యేసు||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Vaarthalu - Aadinamunane Cheppi Vesenu , Yesu||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</a:t>
            </a:r>
            <a:endParaRPr lang="en-US" sz="3200" dirty="0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26. బుధవారము రోజున - శిష్యుల తోడ - బూర్ల విశ్రాంతి నొందె - సదయుతన్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గురువారము సంస్మ్కారమును ఇచ్చి - పదిలంబుగా నేసు పరమబోధలు జేసెన్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26. Budhavaaramu Rojuna - Shishyula Thoda - Boorla Vishraanthi Nonde - Sadayuthan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Guruvaaramu Sansmkaaramunu Ichchi - Padilambugaa Nesu Paramabodhalu Jesen</a:t>
            </a:r>
            <a:endParaRPr lang="en-US" sz="3200" dirty="0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ముదముతో తన ప్రియుల కొరకై -ముఖ్యముగ బ్రార్థించి పిదప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సదయుడేసుడు గెత్సెమందున - శత్రువులచే పట్టు యేసు!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Mudamutho Thana Priyula Korakai -Mukhyamuga Braarthinchi Pidapa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Sadayudesudu Gethsemanduna - Shathruvulache Pattu Yesu!</a:t>
            </a:r>
            <a:endParaRPr lang="en-US" sz="3200" dirty="0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27. శుక్రవారము నందున యేసు ప్రభువు - పెక్కుశ్రమల నొందెను - అక్రమముగ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యూదు - లన్యాయ నేరముల్ - పెక్కు మోపికడకు - పెద్ద నేరస్థుడని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27. Shukravaaramu Nanduna Yesu Prabhuvu - Pekkushramala Nondenu - Akramamuga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Yoodu - Lanyaaya Neramul - Pekku Mopikadaku - Pedda Nerasthudani -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పూజించి హృదయా - నంద మొందిరి - ప్రభుని జూచి. , యేసు||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జ్ఞానులేగిరి యంతట ప్రభువగు శిశువున్ - మానుగజుడనంత పూని బంగారు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Poojinchi Hrudayaa - Nanda Mondiri - Prabhuni Joochi. , Yesu||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Gnaanulegiri Yanthata Prabhuvagu Shishuvun - Maanugajudanantha Pooni Banggaaru</a:t>
            </a:r>
            <a:endParaRPr lang="en-US" sz="3200" dirty="0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మిక్కుటంపు నీచమైన (మ్రానున వేలాడదీసి - పెక్కు బాధలు పెట్టి చంపిరి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ప్రక్కలో బల్లెంబు గుచ్చిరి , 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Mikkutampu Neechamaina (Mraanuna Velaadadeesi - Pekku Baadhalu Petti Champiri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Prakkalo Ballembu Guchchiri , Yesu||</a:t>
            </a:r>
            <a:endParaRPr lang="en-US" sz="3200" dirty="0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28. శనివారము రోజున - యేసు దేహము - సమాధిలో నుండెను - ఘనుడు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ఆదివార - మాన సమాధిని విడచె - తనకు తానే యూపి- రినిపోసి - కొన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28. Shanivaaramu Rojuna - Yesu Dehamu - Samaadhilo Nundenu - Ghanudu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Aadivaara - Maana Samaadhini Vidache - Thanaku Thaane Yoopi- Riniposi - Kona</a:t>
            </a:r>
            <a:endParaRPr lang="en-US" sz="3200" dirty="0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వచ్చె - తన ప్రియులకు అప్పుడప్పుడు కనబడుచు యాదరణ నిచ్చెను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పునరుత్ధానుడు యేసు నలుబది - దినములకు - ర్యంతమవనిన్!| శ్రీ 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Vachche - Thana Priyulaku Appudappudu Kanabaduchu Yaadarana Nichchenu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Punaruthdhaanudu Yesu Nalubadi - Dinamulaku - Ryanthamavanin!| Shree Yesu||</a:t>
            </a:r>
            <a:endParaRPr lang="en-US" sz="3200" dirty="0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29. మగ్గలేనెమరియకు -మొదటనే యేసు - మరువక కనబడెను - ఇద్దరిలో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ప్రభువు - ఇతర స్త్రీలకు పిదప - అద్దినమందున నెమ్మాయి శిష్యులకును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29. Maggalenemariyaku -Modatane Yesu - Maruvaka Kanabadenu - Iddarilo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Prabhuvu - Ithara Sthreelaku Pidapa - Addinamanduna Nemmaayi Shishyulakunu -</a:t>
            </a:r>
            <a:endParaRPr lang="en-US" sz="3200" dirty="0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బుద్ది తెలిసిన పేతురుకు పరి - శుద్ధ తోమా యితర శిష్యుల యొద్ద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లేనపుడుండినపుడును ఒద్దికతో కనబడెను ప్రభువు , యేసు!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Buddi Thelisina Pethuruku Pari - Shuddha Thomaa Yithara Shishyula Yodda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Lenapudundinapudunu Oddikatho Kanabadenu Prabhuvu , Yesu!</a:t>
            </a:r>
            <a:endParaRPr lang="en-US" sz="3200" dirty="0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30. గలిలయలో కనబడెను - ఏడుగురికి - ఘనతిబెరై సరస్సు యొద్ద - తలచి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 , యేసు!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30. Galilayalo Kanabadenu - Eduguriki - Ghanathiberai Sarassu Yodda - Thalachi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 , Yesu!</a:t>
            </a:r>
            <a:endParaRPr lang="en-US" sz="3200" dirty="0"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31. బేతనియకు వెళ్లెను. కడువరిసారి - శిష్యులతోడను - ప్రీతిగ వారితో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ప్రియ మొప్ప మాట్లాడి - చేతులెత్తి యటనా - శీర్వదించుచు వారిన్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31. Bethaniyaku Vellenu. Kaduvarisaari - Shishyulathodanu - Preethiga Vaaritho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Priya Moppa Maatlaadi - Chethuleththi Yatanaa - Sheervadinchuchu Vaarin -</a:t>
            </a:r>
            <a:endParaRPr lang="en-US" sz="3200" dirty="0"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భూతలంబును విడిచి యేసు - ఖ్యాతిగ పైకెక్కి పోవగ - దూతలిద్దరు వచ్చి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చెప్పిరి దుఃఖపడవద్దంచు వారిన్ , 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Bhoothalambunu Vidichi Yesu - Khyaathiga Paikekki Povaga - Doothaliddaru Vachchi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Cheppiri Duhkhapadavaddanchu Vaarin , Yesu||</a:t>
            </a:r>
            <a:endParaRPr lang="en-US" sz="3200" dirty="0"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32, పరలోకమున నున్నాడు - ఇప్పుడు మనకై - ప్రార్థన చేయుచున్నాడు తిరిగి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వచ్చును ఈ ధరకు యేసుక్రీస్తు నరులందరికి తీర్చు - సరిగా చేయును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32, Paralokamuna Nunnaadu - Ippudu Manakai - Praarthana Cheyuchunnaadu Thirigi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Vachchunu Ee Dharaku YesuKreesthu Narulandariki Theerchu - Sarigaa Cheyunu</a:t>
            </a:r>
            <a:endParaRPr lang="en-US" sz="3200" dirty="0"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త్వరలో - మురువుగా తన భక్తులందరి పరమునకు గొనిపోవ సరగన్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పరమదూతలు పరివృతుండై - అరుగు చున్నాడదియు వినుడి 11శ్రీ 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Thvaralo - Muruvugaa Thana Bhakthulandari Paramunaku Gonipova Saragan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Paramadoothalu Parivruthundai - Arugu Chunnaadadiyu Vinudi 11Shree Yesu||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సాంబ్రాణి మొదలైనట్టి - కానుకలతో వారు - ఘన-మర్యాదలతోను -దీన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బాలుని - జూడవచ్చిరి -దివ్యమగు - ఒంటెలను ఎక్కి - శ్రీసుతుని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Saambraani Modalainatti - Kaanukalatho Vaaru - Ghana-Maryaadalathonu -Deena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Baaluni - Joodavachchiri -Divyamagu - Ontelanu Ekki - Shreesuthuni</a:t>
            </a:r>
            <a:endParaRPr lang="en-US" sz="3200" dirty="0"/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33. ధరలో యేసును నమ్మండి - త్రిత్వము పేర - వర బాప్తిస్మము నొందండి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సరిగ మీరలు క్రీస్తు సంఘము నందున జేరి - పరిశుద్ధ వర్తనతో అరమరలేకను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33. Dharalo Yesunu Nammandi - Thrithvamu Pera - Vara Baapthismamu Nondandi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Sariga Meeralu Kreesthu Sangghamu Nanduna Jeri - Parishuddha Varthanatho Aramaralekanu</a:t>
            </a:r>
            <a:endParaRPr lang="en-US" sz="3200" dirty="0"/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దిరిగి - చిరసుఖములను బొందరండి - పరమ కరుణా - కరుడు యేసుడు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Dirigi - Chirasukhamulanu Bondarandi - Parama Karunaa - Karudu Yesudu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సేవించివెళ్ళిరి - శ్రీఘ్రముగ స్వన్థానములకు , యేసు!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హేరోదు చంపయజూచె - ఆ శిశువును రారాజు అని యెరుగక - కోరి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Sevinchivelliri - Shreeghramuga Svanthaanamulaku , Yesu!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Herodu Champayajooche - Aa Shishuvunu Raaraaju Ani Yerugaka - Kori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బెత్లేహాము చేరి రెండేండ్ల బాలుర నందరిని సంహరించి కడదేర్చ భూరిదేవుడు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అద్భుతముగ - పారిపోయి ఐగుప్తునకు - క్రూర రాజు - మరణమొందగ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Bethlehaamu Cheri Rendendla Baalura Nandarini Sanharinchi Kadadercha Bhooridevudu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Adbhuthamuga - Paaripoyi Aigupthunaku - Kroora Raaju - Maranamondaga -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71</Slides>
  <Notes>71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71</vt:i4>
      </vt:variant>
    </vt:vector>
  </HeadingPairs>
  <TitlesOfParts>
    <vt:vector size="7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Slide 59</vt:lpstr>
      <vt:lpstr>Slide 60</vt:lpstr>
      <vt:lpstr>Slide 61</vt:lpstr>
      <vt:lpstr>Slide 62</vt:lpstr>
      <vt:lpstr>Slide 63</vt:lpstr>
      <vt:lpstr>Slide 64</vt:lpstr>
      <vt:lpstr>Slide 65</vt:lpstr>
      <vt:lpstr>Slide 66</vt:lpstr>
      <vt:lpstr>Slide 67</vt:lpstr>
      <vt:lpstr>Slide 68</vt:lpstr>
      <vt:lpstr>Slide 69</vt:lpstr>
      <vt:lpstr>Slide 70</vt:lpstr>
      <vt:lpstr>Slide 71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2026-08-11T18:46:41Z</dcterms:created>
  <dcterms:modified xsi:type="dcterms:W3CDTF">2026-08-11T18:46:41Z</dcterms:modified>
</cp:coreProperties>
</file>