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అద్భుత దీవెనలు - ప్రభువా కుమ్మరించితివి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Adbhutha Deevenalu - Prabhuvaa Kummarinchithivi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అద్భుత దీవెనలు - ప్రభువా కుమ్మరించితివి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Adbhutha Deevenalu - Prabhuvaa Kummarinchithivi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ప్రేమ అపారము - ప్రభువా మాపై జూపితివి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Prema Apaaramu - Prabhuvaa Maapai Joopithivi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మానవుని చేసినావు - నీ స్వంత రూపమునకు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కిష్టులముగా బ్రతికి (2) - దీవెనలెన్నో పొందెదము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Maanavuni Chesinaavu - Nee Svantha Roopamunaku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Kishtulamugaa Brathiki (2) - Deevenalenno Pondedamu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నూతన జన్మవలన - ఆశీర్వాదములు దొరికె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శాపమును దూరపరచి - సర్వంబు క్రొత్తజేసె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Noothana Janmavalana - Aasheervaadamulu Dorike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Shaapamunu Dooraparachi - Sarvambu Kroththajese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లోకమునుండి వేరై - సిలువను మోయవలెను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అప్పుడే ప్రభు దీవించు - స్వాస్థ్యమును గాంతుమెంతో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Lokamunundi Verai - Siluvanu Moyavalenu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Appude Prabhu Deevinchu - Svaasthyamunu Gaanthumentho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తన సుతులుగాను మెలిగి - తన చిత్తమందు నిలిచి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జీవజలమును పొంది - దేవెనలెన్నో పొందెదము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Thana Suthulugaanu Meligi - Thana Chiththamandu Nilichi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Jeevajalamunu Pondi - Devenalenno Pondedamu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ఆత్మీయముగ నడిచి - శరీర క్రియలను విడిచి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ఆయన స్వరము వినుచు - దీవెనలెన్నో పొందెదము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Aathmayamuga Nadichi - Shareera Kriyalanu Vidichi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Aayana Svaramu Vinuchu - Deevenalenno Pondedamu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ఆశీర్వాదముల కొరకు - పిలువబడియున్న మనము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ఆజ్ఞలను నెరవేర్చినచో - దీవెనలెన్నో పొందెదము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Aasheervaadamula Koraku - Piluvabadiyunna Manamu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Aagnalanu Neraverchinacho - Deevenalenno Pondedamu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2026-08-11T18:37:10Z</dcterms:created>
  <dcterms:modified xsi:type="dcterms:W3CDTF">2026-08-11T18:37:10Z</dcterms:modified>
</cp:coreProperties>
</file>