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నామం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Naamam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 సేనను జయించిన నామం – పాపపిశాచిని తరిమెడి నామం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 Senanu Jayinchina Naaman – Paapapishaachini Tharimedi Naaman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భక్తులకాచెడి శక్తిగల నామం – పరమున చేర్చెడి పరిశుద్ధ నామం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Bhakthulakaachedi Shakthigala Naaman – Paramuna Cherchedi Parishuddha Naamang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నామం – ప్రీతిగల నామం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సాటిలేని నామం – మధుర నామం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Naaman – Preethigala Naaman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Saatileni Naaman – Madhura Naaman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పాపముపోవును భయమునుపోవును పరమ సంతోషము భక్తులకీయును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Paapamupovunu Bhayamunupovunu Parama Santhoshamu Bhakthulakeeyunu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పరిమళతైలము యేసయ్య నామం – భువిలో సువాసన వీచెడి నామం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Parimalathailamu Yesayya Naaman – Bhuvilo Suvaasana Veechedi Naaman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 నేడు మారని నామం – నమ్మిన వాని విడువని నామం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Ninna Nedu Maarani Naaman – Nammina Vaani Viduvani Naaman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సాతాను సేనను జయించెడి నామం – శోధనలన్నిటి బాపెడి నామం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Saathaanu Senanu Jayinchedi Naaman – Shodhanalanniti Baapedi Naaman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మధురం మధురం యేసయ్య నామం – మరణము బాపిన సజీవ నామం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Madhuran Madhuran Yesayya Naaman – Maranamu Baapina Sajeeva Naaman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భూలోకమంత మేలైన నామం – సైన్యాధిపతియగు యేసుని నామం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Bhoolokamantha Melaina Naaman – Sainyaadhipathiyagu Yesuni Naaman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ప్రతివాని మోకాలు వంచెడి నామం – ప్రతివాని నాలుక స్తుతించెడి నామం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Prathivaani Mokaalu Vanchedi Naaman – Prathivaani Naaluka Sthuthinchedi Naaman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2026-08-24T10:17:12Z</dcterms:created>
  <dcterms:modified xsi:type="dcterms:W3CDTF">2026-08-24T10:17:12Z</dcterms:modified>
</cp:coreProperties>
</file>